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84.xml" ContentType="application/vnd.openxmlformats-officedocument.presentationml.tags+xml"/>
  <Override PartName="/ppt/notesSlides/notesSlide3.xml" ContentType="application/vnd.openxmlformats-officedocument.presentationml.notesSlide+xml"/>
  <Override PartName="/ppt/tags/tag285.xml" ContentType="application/vnd.openxmlformats-officedocument.presentationml.tags+xml"/>
  <Override PartName="/ppt/notesSlides/notesSlide4.xml" ContentType="application/vnd.openxmlformats-officedocument.presentationml.notesSlide+xml"/>
  <Override PartName="/ppt/tags/tag28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87.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88.xml" ContentType="application/vnd.openxmlformats-officedocument.presentationml.tags+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89.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tags/tag290.xml" ContentType="application/vnd.openxmlformats-officedocument.presentationml.tags+xml"/>
  <Override PartName="/ppt/notesSlides/notesSlide11.xml" ContentType="application/vnd.openxmlformats-officedocument.presentationml.notesSlide+xml"/>
  <Override PartName="/ppt/tags/tag291.xml" ContentType="application/vnd.openxmlformats-officedocument.presentationml.tags+xml"/>
  <Override PartName="/ppt/notesSlides/notesSlide12.xml" ContentType="application/vnd.openxmlformats-officedocument.presentationml.notesSlide+xml"/>
  <Override PartName="/ppt/tags/tag29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93.xml" ContentType="application/vnd.openxmlformats-officedocument.presentationml.tags+xml"/>
  <Override PartName="/ppt/notesSlides/notesSlide15.xml" ContentType="application/vnd.openxmlformats-officedocument.presentationml.notesSlide+xml"/>
  <Override PartName="/ppt/tags/tag29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9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96.xml" ContentType="application/vnd.openxmlformats-officedocument.presentationml.tags+xml"/>
  <Override PartName="/ppt/notesSlides/notesSlide22.xml" ContentType="application/vnd.openxmlformats-officedocument.presentationml.notesSlide+xml"/>
  <Override PartName="/ppt/tags/tag297.xml" ContentType="application/vnd.openxmlformats-officedocument.presentationml.tags+xml"/>
  <Override PartName="/ppt/notesSlides/notesSlide23.xml" ContentType="application/vnd.openxmlformats-officedocument.presentationml.notesSlide+xml"/>
  <Override PartName="/ppt/tags/tag298.xml" ContentType="application/vnd.openxmlformats-officedocument.presentationml.tags+xml"/>
  <Override PartName="/ppt/notesSlides/notesSlide24.xml" ContentType="application/vnd.openxmlformats-officedocument.presentationml.notesSlide+xml"/>
  <Override PartName="/ppt/tags/tag299.xml" ContentType="application/vnd.openxmlformats-officedocument.presentationml.tags+xml"/>
  <Override PartName="/ppt/notesSlides/notesSlide25.xml" ContentType="application/vnd.openxmlformats-officedocument.presentationml.notesSlide+xml"/>
  <Override PartName="/ppt/tags/tag30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01.xml" ContentType="application/vnd.openxmlformats-officedocument.presentationml.tags+xml"/>
  <Override PartName="/ppt/notesSlides/notesSlide28.xml" ContentType="application/vnd.openxmlformats-officedocument.presentationml.notesSlide+xml"/>
  <Override PartName="/ppt/tags/tag302.xml" ContentType="application/vnd.openxmlformats-officedocument.presentationml.tags+xml"/>
  <Override PartName="/ppt/notesSlides/notesSlide29.xml" ContentType="application/vnd.openxmlformats-officedocument.presentationml.notesSlide+xml"/>
  <Override PartName="/ppt/tags/tag303.xml" ContentType="application/vnd.openxmlformats-officedocument.presentationml.tags+xml"/>
  <Override PartName="/ppt/notesSlides/notesSlide30.xml" ContentType="application/vnd.openxmlformats-officedocument.presentationml.notesSlide+xml"/>
  <Override PartName="/ppt/tags/tag304.xml" ContentType="application/vnd.openxmlformats-officedocument.presentationml.tags+xml"/>
  <Override PartName="/ppt/notesSlides/notesSlide31.xml" ContentType="application/vnd.openxmlformats-officedocument.presentationml.notesSlide+xml"/>
  <Override PartName="/ppt/tags/tag305.xml" ContentType="application/vnd.openxmlformats-officedocument.presentationml.tags+xml"/>
  <Override PartName="/ppt/notesSlides/notesSlide32.xml" ContentType="application/vnd.openxmlformats-officedocument.presentationml.notesSlide+xml"/>
  <Override PartName="/ppt/tags/tag30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07.xml" ContentType="application/vnd.openxmlformats-officedocument.presentationml.tags+xml"/>
  <Override PartName="/ppt/notesSlides/notesSlide35.xml" ContentType="application/vnd.openxmlformats-officedocument.presentationml.notesSlide+xml"/>
  <Override PartName="/ppt/tags/tag308.xml" ContentType="application/vnd.openxmlformats-officedocument.presentationml.tags+xml"/>
  <Override PartName="/ppt/notesSlides/notesSlide36.xml" ContentType="application/vnd.openxmlformats-officedocument.presentationml.notesSlide+xml"/>
  <Override PartName="/ppt/tags/tag30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10.xml" ContentType="application/vnd.openxmlformats-officedocument.presentationml.tags+xml"/>
  <Override PartName="/ppt/notesSlides/notesSlide39.xml" ContentType="application/vnd.openxmlformats-officedocument.presentationml.notesSlide+xml"/>
  <Override PartName="/ppt/tags/tag311.xml" ContentType="application/vnd.openxmlformats-officedocument.presentationml.tags+xml"/>
  <Override PartName="/ppt/notesSlides/notesSlide40.xml" ContentType="application/vnd.openxmlformats-officedocument.presentationml.notesSlide+xml"/>
  <Override PartName="/ppt/tags/tag312.xml" ContentType="application/vnd.openxmlformats-officedocument.presentationml.tags+xml"/>
  <Override PartName="/ppt/notesSlides/notesSlide41.xml" ContentType="application/vnd.openxmlformats-officedocument.presentationml.notesSlide+xml"/>
  <Override PartName="/ppt/tags/tag31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14.xml" ContentType="application/vnd.openxmlformats-officedocument.presentationml.tags+xml"/>
  <Override PartName="/ppt/notesSlides/notesSlide46.xml" ContentType="application/vnd.openxmlformats-officedocument.presentationml.notesSlide+xml"/>
  <Override PartName="/ppt/tags/tag315.xml" ContentType="application/vnd.openxmlformats-officedocument.presentationml.tags+xml"/>
  <Override PartName="/ppt/notesSlides/notesSlide47.xml" ContentType="application/vnd.openxmlformats-officedocument.presentationml.notesSlide+xml"/>
  <Override PartName="/ppt/tags/tag316.xml" ContentType="application/vnd.openxmlformats-officedocument.presentationml.tags+xml"/>
  <Override PartName="/ppt/notesSlides/notesSlide48.xml" ContentType="application/vnd.openxmlformats-officedocument.presentationml.notesSlide+xml"/>
  <Override PartName="/ppt/tags/tag317.xml" ContentType="application/vnd.openxmlformats-officedocument.presentationml.tags+xml"/>
  <Override PartName="/ppt/notesSlides/notesSlide49.xml" ContentType="application/vnd.openxmlformats-officedocument.presentationml.notesSlide+xml"/>
  <Override PartName="/ppt/tags/tag318.xml" ContentType="application/vnd.openxmlformats-officedocument.presentationml.tags+xml"/>
  <Override PartName="/ppt/notesSlides/notesSlide50.xml" ContentType="application/vnd.openxmlformats-officedocument.presentationml.notesSlide+xml"/>
  <Override PartName="/ppt/tags/tag319.xml" ContentType="application/vnd.openxmlformats-officedocument.presentationml.tags+xml"/>
  <Override PartName="/ppt/notesSlides/notesSlide51.xml" ContentType="application/vnd.openxmlformats-officedocument.presentationml.notesSlide+xml"/>
  <Override PartName="/ppt/tags/tag320.xml" ContentType="application/vnd.openxmlformats-officedocument.presentationml.tags+xml"/>
  <Override PartName="/ppt/notesSlides/notesSlide52.xml" ContentType="application/vnd.openxmlformats-officedocument.presentationml.notesSlide+xml"/>
  <Override PartName="/ppt/tags/tag321.xml" ContentType="application/vnd.openxmlformats-officedocument.presentationml.tags+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4.xml" ContentType="application/vnd.openxmlformats-officedocument.presentationml.notesSlide+xml"/>
  <Override PartName="/ppt/tags/tag322.xml" ContentType="application/vnd.openxmlformats-officedocument.presentationml.tags+xml"/>
  <Override PartName="/ppt/notesSlides/notesSlide55.xml" ContentType="application/vnd.openxmlformats-officedocument.presentationml.notesSlide+xml"/>
  <Override PartName="/ppt/tags/tag323.xml" ContentType="application/vnd.openxmlformats-officedocument.presentationml.tags+xml"/>
  <Override PartName="/ppt/notesSlides/notesSlide56.xml" ContentType="application/vnd.openxmlformats-officedocument.presentationml.notesSlide+xml"/>
  <Override PartName="/ppt/tags/tag324.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325.xml" ContentType="application/vnd.openxmlformats-officedocument.presentationml.tags+xml"/>
  <Override PartName="/ppt/notesSlides/notesSlide59.xml" ContentType="application/vnd.openxmlformats-officedocument.presentationml.notesSlide+xml"/>
  <Override PartName="/ppt/tags/tag326.xml" ContentType="application/vnd.openxmlformats-officedocument.presentationml.tags+xml"/>
  <Override PartName="/ppt/notesSlides/notesSlide60.xml" ContentType="application/vnd.openxmlformats-officedocument.presentationml.notesSlide+xml"/>
  <Override PartName="/ppt/tags/tag327.xml" ContentType="application/vnd.openxmlformats-officedocument.presentationml.tags+xml"/>
  <Override PartName="/ppt/notesSlides/notesSlide61.xml" ContentType="application/vnd.openxmlformats-officedocument.presentationml.notesSlide+xml"/>
  <Override PartName="/ppt/tags/tag328.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329.xml" ContentType="application/vnd.openxmlformats-officedocument.presentationml.tags+xml"/>
  <Override PartName="/ppt/notesSlides/notesSlide64.xml" ContentType="application/vnd.openxmlformats-officedocument.presentationml.notesSlide+xml"/>
  <Override PartName="/ppt/tags/tag330.xml" ContentType="application/vnd.openxmlformats-officedocument.presentationml.tags+xml"/>
  <Override PartName="/ppt/notesSlides/notesSlide65.xml" ContentType="application/vnd.openxmlformats-officedocument.presentationml.notesSlide+xml"/>
  <Override PartName="/ppt/tags/tag331.xml" ContentType="application/vnd.openxmlformats-officedocument.presentationml.tags+xml"/>
  <Override PartName="/ppt/notesSlides/notesSlide66.xml" ContentType="application/vnd.openxmlformats-officedocument.presentationml.notesSlide+xml"/>
  <Override PartName="/ppt/tags/tag332.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333.xml" ContentType="application/vnd.openxmlformats-officedocument.presentationml.tags+xml"/>
  <Override PartName="/ppt/notesSlides/notesSlide69.xml" ContentType="application/vnd.openxmlformats-officedocument.presentationml.notesSlide+xml"/>
  <Override PartName="/ppt/tags/tag334.xml" ContentType="application/vnd.openxmlformats-officedocument.presentationml.tags+xml"/>
  <Override PartName="/ppt/notesSlides/notesSlide70.xml" ContentType="application/vnd.openxmlformats-officedocument.presentationml.notesSlide+xml"/>
  <Override PartName="/ppt/tags/tag335.xml" ContentType="application/vnd.openxmlformats-officedocument.presentationml.tags+xml"/>
  <Override PartName="/ppt/notesSlides/notesSlide71.xml" ContentType="application/vnd.openxmlformats-officedocument.presentationml.notesSlide+xml"/>
  <Override PartName="/ppt/tags/tag336.xml" ContentType="application/vnd.openxmlformats-officedocument.presentationml.tags+xml"/>
  <Override PartName="/ppt/notesSlides/notesSlide72.xml" ContentType="application/vnd.openxmlformats-officedocument.presentationml.notesSlide+xml"/>
  <Override PartName="/ppt/tags/tag337.xml" ContentType="application/vnd.openxmlformats-officedocument.presentationml.tags+xml"/>
  <Override PartName="/ppt/notesSlides/notesSlide73.xml" ContentType="application/vnd.openxmlformats-officedocument.presentationml.notesSlide+xml"/>
  <Override PartName="/ppt/tags/tag338.xml" ContentType="application/vnd.openxmlformats-officedocument.presentationml.tags+xml"/>
  <Override PartName="/ppt/notesSlides/notesSlide74.xml" ContentType="application/vnd.openxmlformats-officedocument.presentationml.notesSlide+xml"/>
  <Override PartName="/ppt/tags/tag339.xml" ContentType="application/vnd.openxmlformats-officedocument.presentationml.tags+xml"/>
  <Override PartName="/ppt/notesSlides/notesSlide75.xml" ContentType="application/vnd.openxmlformats-officedocument.presentationml.notesSlide+xml"/>
  <Override PartName="/ppt/tags/tag340.xml" ContentType="application/vnd.openxmlformats-officedocument.presentationml.tags+xml"/>
  <Override PartName="/ppt/notesSlides/notesSlide76.xml" ContentType="application/vnd.openxmlformats-officedocument.presentationml.notesSlide+xml"/>
  <Override PartName="/ppt/tags/tag341.xml" ContentType="application/vnd.openxmlformats-officedocument.presentationml.tags+xml"/>
  <Override PartName="/ppt/notesSlides/notesSlide77.xml" ContentType="application/vnd.openxmlformats-officedocument.presentationml.notesSlide+xml"/>
  <Override PartName="/ppt/tags/tag34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5" r:id="rId5"/>
    <p:sldMasterId id="2147483672" r:id="rId6"/>
    <p:sldMasterId id="2147483660" r:id="rId7"/>
    <p:sldMasterId id="2147483700" r:id="rId8"/>
  </p:sldMasterIdLst>
  <p:notesMasterIdLst>
    <p:notesMasterId r:id="rId88"/>
  </p:notesMasterIdLst>
  <p:sldIdLst>
    <p:sldId id="947" r:id="rId9"/>
    <p:sldId id="2147378614" r:id="rId10"/>
    <p:sldId id="2147473031" r:id="rId11"/>
    <p:sldId id="2147378584" r:id="rId12"/>
    <p:sldId id="2147378758" r:id="rId13"/>
    <p:sldId id="2147378783" r:id="rId14"/>
    <p:sldId id="1270" r:id="rId15"/>
    <p:sldId id="2147475067" r:id="rId16"/>
    <p:sldId id="2147378585" r:id="rId17"/>
    <p:sldId id="2147475062" r:id="rId18"/>
    <p:sldId id="2147472821" r:id="rId19"/>
    <p:sldId id="2147472822" r:id="rId20"/>
    <p:sldId id="2147472823" r:id="rId21"/>
    <p:sldId id="2147378781" r:id="rId22"/>
    <p:sldId id="2147378596" r:id="rId23"/>
    <p:sldId id="2147378782" r:id="rId24"/>
    <p:sldId id="2147472827" r:id="rId25"/>
    <p:sldId id="2147473308" r:id="rId26"/>
    <p:sldId id="2147473309" r:id="rId27"/>
    <p:sldId id="2147475068" r:id="rId28"/>
    <p:sldId id="2147475080" r:id="rId29"/>
    <p:sldId id="2147378603" r:id="rId30"/>
    <p:sldId id="2147378615" r:id="rId31"/>
    <p:sldId id="2147378616" r:id="rId32"/>
    <p:sldId id="2147378617" r:id="rId33"/>
    <p:sldId id="2147378618" r:id="rId34"/>
    <p:sldId id="2147475069" r:id="rId35"/>
    <p:sldId id="2147475071" r:id="rId36"/>
    <p:sldId id="2147475072" r:id="rId37"/>
    <p:sldId id="2147475073" r:id="rId38"/>
    <p:sldId id="2147475074" r:id="rId39"/>
    <p:sldId id="2147475075" r:id="rId40"/>
    <p:sldId id="2147475076" r:id="rId41"/>
    <p:sldId id="2147475077" r:id="rId42"/>
    <p:sldId id="2147378622" r:id="rId43"/>
    <p:sldId id="2147475079" r:id="rId44"/>
    <p:sldId id="2147378623" r:id="rId45"/>
    <p:sldId id="2147475059" r:id="rId46"/>
    <p:sldId id="2147378620" r:id="rId47"/>
    <p:sldId id="2147378621" r:id="rId48"/>
    <p:sldId id="2147475060" r:id="rId49"/>
    <p:sldId id="2147475061" r:id="rId50"/>
    <p:sldId id="2147475066" r:id="rId51"/>
    <p:sldId id="2147378624" r:id="rId52"/>
    <p:sldId id="2147378784" r:id="rId53"/>
    <p:sldId id="2147378627" r:id="rId54"/>
    <p:sldId id="2147472830" r:id="rId55"/>
    <p:sldId id="2147472829" r:id="rId56"/>
    <p:sldId id="2147378629" r:id="rId57"/>
    <p:sldId id="2147378630" r:id="rId58"/>
    <p:sldId id="2147378631" r:id="rId59"/>
    <p:sldId id="2147378632" r:id="rId60"/>
    <p:sldId id="257" r:id="rId61"/>
    <p:sldId id="3504" r:id="rId62"/>
    <p:sldId id="2147475045" r:id="rId63"/>
    <p:sldId id="2147472727" r:id="rId64"/>
    <p:sldId id="2147472730" r:id="rId65"/>
    <p:sldId id="2147475046" r:id="rId66"/>
    <p:sldId id="2147475047" r:id="rId67"/>
    <p:sldId id="2147472735" r:id="rId68"/>
    <p:sldId id="2147472736" r:id="rId69"/>
    <p:sldId id="2147472738" r:id="rId70"/>
    <p:sldId id="2147472737" r:id="rId71"/>
    <p:sldId id="2147472825" r:id="rId72"/>
    <p:sldId id="2147472739" r:id="rId73"/>
    <p:sldId id="2147475055" r:id="rId74"/>
    <p:sldId id="2147472748" r:id="rId75"/>
    <p:sldId id="2147475063" r:id="rId76"/>
    <p:sldId id="2147475056" r:id="rId77"/>
    <p:sldId id="2147472749" r:id="rId78"/>
    <p:sldId id="2147472751" r:id="rId79"/>
    <p:sldId id="2147472752" r:id="rId80"/>
    <p:sldId id="2147472754" r:id="rId81"/>
    <p:sldId id="2147378634" r:id="rId82"/>
    <p:sldId id="2147475078" r:id="rId83"/>
    <p:sldId id="2147475040" r:id="rId84"/>
    <p:sldId id="2147475057" r:id="rId85"/>
    <p:sldId id="2147473027" r:id="rId86"/>
    <p:sldId id="2147472804" r:id="rId87"/>
  </p:sldIdLst>
  <p:sldSz cx="12192000" cy="6858000"/>
  <p:notesSz cx="6858000" cy="9144000"/>
  <p:defaultTextStyle>
    <a:defPPr>
      <a:defRPr lang="ar-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AA"/>
    <a:srgbClr val="C9D1F0"/>
    <a:srgbClr val="293878"/>
    <a:srgbClr val="03418E"/>
    <a:srgbClr val="7030A0"/>
    <a:srgbClr val="152A38"/>
    <a:srgbClr val="2437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5C548-D9F6-489E-9438-A7D5E1824E49}" v="65" dt="2025-11-10T05:56:57.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404" autoAdjust="0"/>
  </p:normalViewPr>
  <p:slideViewPr>
    <p:cSldViewPr snapToGrid="0">
      <p:cViewPr varScale="1">
        <p:scale>
          <a:sx n="66" d="100"/>
          <a:sy n="66" d="100"/>
        </p:scale>
        <p:origin x="644" y="2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presProps" Target="pres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er Menebhi" userId="3f6a3078-7721-4311-a1c4-1afb0ef7523f" providerId="ADAL" clId="{63AC965D-7F70-4CDE-86EE-8078BC48C814}"/>
    <pc:docChg chg="undo custSel addSld delSld modSld sldOrd">
      <pc:chgData name="Oliver Menebhi" userId="3f6a3078-7721-4311-a1c4-1afb0ef7523f" providerId="ADAL" clId="{63AC965D-7F70-4CDE-86EE-8078BC48C814}" dt="2025-07-09T05:17:02.230" v="1114"/>
      <pc:docMkLst>
        <pc:docMk/>
      </pc:docMkLst>
      <pc:sldChg chg="modSp mod">
        <pc:chgData name="Oliver Menebhi" userId="3f6a3078-7721-4311-a1c4-1afb0ef7523f" providerId="ADAL" clId="{63AC965D-7F70-4CDE-86EE-8078BC48C814}" dt="2025-06-30T08:36:40.682" v="106" actId="20577"/>
        <pc:sldMkLst>
          <pc:docMk/>
          <pc:sldMk cId="382336298" sldId="257"/>
        </pc:sldMkLst>
      </pc:sldChg>
      <pc:sldChg chg="del">
        <pc:chgData name="Oliver Menebhi" userId="3f6a3078-7721-4311-a1c4-1afb0ef7523f" providerId="ADAL" clId="{63AC965D-7F70-4CDE-86EE-8078BC48C814}" dt="2025-07-09T05:15:19.598" v="988" actId="47"/>
        <pc:sldMkLst>
          <pc:docMk/>
          <pc:sldMk cId="444350344" sldId="320"/>
        </pc:sldMkLst>
      </pc:sldChg>
      <pc:sldChg chg="modSp mod">
        <pc:chgData name="Oliver Menebhi" userId="3f6a3078-7721-4311-a1c4-1afb0ef7523f" providerId="ADAL" clId="{63AC965D-7F70-4CDE-86EE-8078BC48C814}" dt="2025-07-01T05:09:45.083" v="243" actId="20577"/>
        <pc:sldMkLst>
          <pc:docMk/>
          <pc:sldMk cId="2640397947" sldId="947"/>
        </pc:sldMkLst>
      </pc:sldChg>
      <pc:sldChg chg="del">
        <pc:chgData name="Oliver Menebhi" userId="3f6a3078-7721-4311-a1c4-1afb0ef7523f" providerId="ADAL" clId="{63AC965D-7F70-4CDE-86EE-8078BC48C814}" dt="2025-06-30T08:33:38.219" v="74" actId="47"/>
        <pc:sldMkLst>
          <pc:docMk/>
          <pc:sldMk cId="1547785021" sldId="3505"/>
        </pc:sldMkLst>
      </pc:sldChg>
      <pc:sldChg chg="modSp mod">
        <pc:chgData name="Oliver Menebhi" userId="3f6a3078-7721-4311-a1c4-1afb0ef7523f" providerId="ADAL" clId="{63AC965D-7F70-4CDE-86EE-8078BC48C814}" dt="2025-07-09T05:10:23.026" v="764" actId="20577"/>
        <pc:sldMkLst>
          <pc:docMk/>
          <pc:sldMk cId="2198402029" sldId="2147378584"/>
        </pc:sldMkLst>
      </pc:sldChg>
      <pc:sldChg chg="modSp mod">
        <pc:chgData name="Oliver Menebhi" userId="3f6a3078-7721-4311-a1c4-1afb0ef7523f" providerId="ADAL" clId="{63AC965D-7F70-4CDE-86EE-8078BC48C814}" dt="2025-07-07T05:02:12.980" v="754" actId="1076"/>
        <pc:sldMkLst>
          <pc:docMk/>
          <pc:sldMk cId="3782275379" sldId="2147378585"/>
        </pc:sldMkLst>
      </pc:sldChg>
      <pc:sldChg chg="del">
        <pc:chgData name="Oliver Menebhi" userId="3f6a3078-7721-4311-a1c4-1afb0ef7523f" providerId="ADAL" clId="{63AC965D-7F70-4CDE-86EE-8078BC48C814}" dt="2025-07-09T05:13:33.341" v="906" actId="47"/>
        <pc:sldMkLst>
          <pc:docMk/>
          <pc:sldMk cId="1083198924" sldId="2147378602"/>
        </pc:sldMkLst>
      </pc:sldChg>
      <pc:sldChg chg="addSp modSp add mod modAnim">
        <pc:chgData name="Oliver Menebhi" userId="3f6a3078-7721-4311-a1c4-1afb0ef7523f" providerId="ADAL" clId="{63AC965D-7F70-4CDE-86EE-8078BC48C814}" dt="2025-07-09T05:10:10.702" v="760"/>
        <pc:sldMkLst>
          <pc:docMk/>
          <pc:sldMk cId="695185958" sldId="2147378614"/>
        </pc:sldMkLst>
      </pc:sldChg>
      <pc:sldChg chg="mod modShow">
        <pc:chgData name="Oliver Menebhi" userId="3f6a3078-7721-4311-a1c4-1afb0ef7523f" providerId="ADAL" clId="{63AC965D-7F70-4CDE-86EE-8078BC48C814}" dt="2025-07-02T07:41:01.698" v="601" actId="729"/>
        <pc:sldMkLst>
          <pc:docMk/>
          <pc:sldMk cId="1257426228" sldId="2147378624"/>
        </pc:sldMkLst>
      </pc:sldChg>
      <pc:sldChg chg="modSp mod ord">
        <pc:chgData name="Oliver Menebhi" userId="3f6a3078-7721-4311-a1c4-1afb0ef7523f" providerId="ADAL" clId="{63AC965D-7F70-4CDE-86EE-8078BC48C814}" dt="2025-07-09T05:16:51.641" v="1112" actId="12"/>
        <pc:sldMkLst>
          <pc:docMk/>
          <pc:sldMk cId="1353215155" sldId="2147378634"/>
        </pc:sldMkLst>
      </pc:sldChg>
      <pc:sldChg chg="modSp">
        <pc:chgData name="Oliver Menebhi" userId="3f6a3078-7721-4311-a1c4-1afb0ef7523f" providerId="ADAL" clId="{63AC965D-7F70-4CDE-86EE-8078BC48C814}" dt="2025-07-09T05:13:01.140" v="905" actId="1076"/>
        <pc:sldMkLst>
          <pc:docMk/>
          <pc:sldMk cId="446315345" sldId="2147378758"/>
        </pc:sldMkLst>
      </pc:sldChg>
      <pc:sldChg chg="del">
        <pc:chgData name="Oliver Menebhi" userId="3f6a3078-7721-4311-a1c4-1afb0ef7523f" providerId="ADAL" clId="{63AC965D-7F70-4CDE-86EE-8078BC48C814}" dt="2025-06-30T08:36:18.476" v="80" actId="2696"/>
        <pc:sldMkLst>
          <pc:docMk/>
          <pc:sldMk cId="1930549467" sldId="2147378767"/>
        </pc:sldMkLst>
      </pc:sldChg>
      <pc:sldChg chg="del">
        <pc:chgData name="Oliver Menebhi" userId="3f6a3078-7721-4311-a1c4-1afb0ef7523f" providerId="ADAL" clId="{63AC965D-7F70-4CDE-86EE-8078BC48C814}" dt="2025-06-30T08:36:18.476" v="80" actId="2696"/>
        <pc:sldMkLst>
          <pc:docMk/>
          <pc:sldMk cId="2631761059" sldId="2147378768"/>
        </pc:sldMkLst>
      </pc:sldChg>
      <pc:sldChg chg="del">
        <pc:chgData name="Oliver Menebhi" userId="3f6a3078-7721-4311-a1c4-1afb0ef7523f" providerId="ADAL" clId="{63AC965D-7F70-4CDE-86EE-8078BC48C814}" dt="2025-06-30T08:36:18.476" v="80" actId="2696"/>
        <pc:sldMkLst>
          <pc:docMk/>
          <pc:sldMk cId="3528316417" sldId="2147378769"/>
        </pc:sldMkLst>
      </pc:sldChg>
      <pc:sldChg chg="del">
        <pc:chgData name="Oliver Menebhi" userId="3f6a3078-7721-4311-a1c4-1afb0ef7523f" providerId="ADAL" clId="{63AC965D-7F70-4CDE-86EE-8078BC48C814}" dt="2025-06-30T08:36:18.476" v="80" actId="2696"/>
        <pc:sldMkLst>
          <pc:docMk/>
          <pc:sldMk cId="2392275580" sldId="2147378770"/>
        </pc:sldMkLst>
      </pc:sldChg>
      <pc:sldChg chg="del">
        <pc:chgData name="Oliver Menebhi" userId="3f6a3078-7721-4311-a1c4-1afb0ef7523f" providerId="ADAL" clId="{63AC965D-7F70-4CDE-86EE-8078BC48C814}" dt="2025-06-30T08:36:18.476" v="80" actId="2696"/>
        <pc:sldMkLst>
          <pc:docMk/>
          <pc:sldMk cId="4248490865" sldId="2147378771"/>
        </pc:sldMkLst>
      </pc:sldChg>
      <pc:sldChg chg="del">
        <pc:chgData name="Oliver Menebhi" userId="3f6a3078-7721-4311-a1c4-1afb0ef7523f" providerId="ADAL" clId="{63AC965D-7F70-4CDE-86EE-8078BC48C814}" dt="2025-06-30T08:36:18.476" v="80" actId="2696"/>
        <pc:sldMkLst>
          <pc:docMk/>
          <pc:sldMk cId="1416060721" sldId="2147378772"/>
        </pc:sldMkLst>
      </pc:sldChg>
      <pc:sldChg chg="del">
        <pc:chgData name="Oliver Menebhi" userId="3f6a3078-7721-4311-a1c4-1afb0ef7523f" providerId="ADAL" clId="{63AC965D-7F70-4CDE-86EE-8078BC48C814}" dt="2025-06-30T08:36:18.476" v="80" actId="2696"/>
        <pc:sldMkLst>
          <pc:docMk/>
          <pc:sldMk cId="3644733781" sldId="2147378773"/>
        </pc:sldMkLst>
      </pc:sldChg>
      <pc:sldChg chg="del">
        <pc:chgData name="Oliver Menebhi" userId="3f6a3078-7721-4311-a1c4-1afb0ef7523f" providerId="ADAL" clId="{63AC965D-7F70-4CDE-86EE-8078BC48C814}" dt="2025-07-02T05:19:23.991" v="252" actId="47"/>
        <pc:sldMkLst>
          <pc:docMk/>
          <pc:sldMk cId="2153608221" sldId="2147378775"/>
        </pc:sldMkLst>
      </pc:sldChg>
      <pc:sldChg chg="del">
        <pc:chgData name="Oliver Menebhi" userId="3f6a3078-7721-4311-a1c4-1afb0ef7523f" providerId="ADAL" clId="{63AC965D-7F70-4CDE-86EE-8078BC48C814}" dt="2025-06-30T08:33:31.082" v="73" actId="2696"/>
        <pc:sldMkLst>
          <pc:docMk/>
          <pc:sldMk cId="2070557202" sldId="2147378789"/>
        </pc:sldMkLst>
      </pc:sldChg>
      <pc:sldChg chg="del">
        <pc:chgData name="Oliver Menebhi" userId="3f6a3078-7721-4311-a1c4-1afb0ef7523f" providerId="ADAL" clId="{63AC965D-7F70-4CDE-86EE-8078BC48C814}" dt="2025-06-30T08:33:31.082" v="73" actId="2696"/>
        <pc:sldMkLst>
          <pc:docMk/>
          <pc:sldMk cId="2798193504" sldId="2147378790"/>
        </pc:sldMkLst>
      </pc:sldChg>
      <pc:sldChg chg="del">
        <pc:chgData name="Oliver Menebhi" userId="3f6a3078-7721-4311-a1c4-1afb0ef7523f" providerId="ADAL" clId="{63AC965D-7F70-4CDE-86EE-8078BC48C814}" dt="2025-06-30T08:33:31.082" v="73" actId="2696"/>
        <pc:sldMkLst>
          <pc:docMk/>
          <pc:sldMk cId="484724339" sldId="2147378791"/>
        </pc:sldMkLst>
      </pc:sldChg>
      <pc:sldChg chg="del">
        <pc:chgData name="Oliver Menebhi" userId="3f6a3078-7721-4311-a1c4-1afb0ef7523f" providerId="ADAL" clId="{63AC965D-7F70-4CDE-86EE-8078BC48C814}" dt="2025-06-30T08:33:31.082" v="73" actId="2696"/>
        <pc:sldMkLst>
          <pc:docMk/>
          <pc:sldMk cId="4060587335" sldId="2147378792"/>
        </pc:sldMkLst>
      </pc:sldChg>
      <pc:sldChg chg="del">
        <pc:chgData name="Oliver Menebhi" userId="3f6a3078-7721-4311-a1c4-1afb0ef7523f" providerId="ADAL" clId="{63AC965D-7F70-4CDE-86EE-8078BC48C814}" dt="2025-06-30T08:33:31.082" v="73" actId="2696"/>
        <pc:sldMkLst>
          <pc:docMk/>
          <pc:sldMk cId="3312392219" sldId="2147378793"/>
        </pc:sldMkLst>
      </pc:sldChg>
      <pc:sldChg chg="del">
        <pc:chgData name="Oliver Menebhi" userId="3f6a3078-7721-4311-a1c4-1afb0ef7523f" providerId="ADAL" clId="{63AC965D-7F70-4CDE-86EE-8078BC48C814}" dt="2025-06-30T08:33:31.082" v="73" actId="2696"/>
        <pc:sldMkLst>
          <pc:docMk/>
          <pc:sldMk cId="1716744085" sldId="2147378797"/>
        </pc:sldMkLst>
      </pc:sldChg>
      <pc:sldChg chg="del">
        <pc:chgData name="Oliver Menebhi" userId="3f6a3078-7721-4311-a1c4-1afb0ef7523f" providerId="ADAL" clId="{63AC965D-7F70-4CDE-86EE-8078BC48C814}" dt="2025-06-30T08:33:31.082" v="73" actId="2696"/>
        <pc:sldMkLst>
          <pc:docMk/>
          <pc:sldMk cId="2086677287" sldId="2147378798"/>
        </pc:sldMkLst>
      </pc:sldChg>
      <pc:sldChg chg="del">
        <pc:chgData name="Oliver Menebhi" userId="3f6a3078-7721-4311-a1c4-1afb0ef7523f" providerId="ADAL" clId="{63AC965D-7F70-4CDE-86EE-8078BC48C814}" dt="2025-06-30T08:33:31.082" v="73" actId="2696"/>
        <pc:sldMkLst>
          <pc:docMk/>
          <pc:sldMk cId="1258598860" sldId="2147378799"/>
        </pc:sldMkLst>
      </pc:sldChg>
      <pc:sldChg chg="del">
        <pc:chgData name="Oliver Menebhi" userId="3f6a3078-7721-4311-a1c4-1afb0ef7523f" providerId="ADAL" clId="{63AC965D-7F70-4CDE-86EE-8078BC48C814}" dt="2025-06-30T08:33:31.082" v="73" actId="2696"/>
        <pc:sldMkLst>
          <pc:docMk/>
          <pc:sldMk cId="2268425815" sldId="2147378801"/>
        </pc:sldMkLst>
      </pc:sldChg>
      <pc:sldChg chg="del">
        <pc:chgData name="Oliver Menebhi" userId="3f6a3078-7721-4311-a1c4-1afb0ef7523f" providerId="ADAL" clId="{63AC965D-7F70-4CDE-86EE-8078BC48C814}" dt="2025-06-30T08:31:16.658" v="70" actId="47"/>
        <pc:sldMkLst>
          <pc:docMk/>
          <pc:sldMk cId="3740907443" sldId="2147472722"/>
        </pc:sldMkLst>
      </pc:sldChg>
      <pc:sldChg chg="del">
        <pc:chgData name="Oliver Menebhi" userId="3f6a3078-7721-4311-a1c4-1afb0ef7523f" providerId="ADAL" clId="{63AC965D-7F70-4CDE-86EE-8078BC48C814}" dt="2025-07-09T05:13:43.854" v="907" actId="47"/>
        <pc:sldMkLst>
          <pc:docMk/>
          <pc:sldMk cId="2806366853" sldId="2147472729"/>
        </pc:sldMkLst>
      </pc:sldChg>
      <pc:sldChg chg="modSp">
        <pc:chgData name="Oliver Menebhi" userId="3f6a3078-7721-4311-a1c4-1afb0ef7523f" providerId="ADAL" clId="{63AC965D-7F70-4CDE-86EE-8078BC48C814}" dt="2025-07-09T05:14:58.104" v="986" actId="20577"/>
        <pc:sldMkLst>
          <pc:docMk/>
          <pc:sldMk cId="1338839516" sldId="2147472737"/>
        </pc:sldMkLst>
      </pc:sldChg>
      <pc:sldChg chg="del mod modShow">
        <pc:chgData name="Oliver Menebhi" userId="3f6a3078-7721-4311-a1c4-1afb0ef7523f" providerId="ADAL" clId="{63AC965D-7F70-4CDE-86EE-8078BC48C814}" dt="2025-07-09T05:13:56.174" v="908" actId="47"/>
        <pc:sldMkLst>
          <pc:docMk/>
          <pc:sldMk cId="3261106316" sldId="2147472745"/>
        </pc:sldMkLst>
      </pc:sldChg>
      <pc:sldChg chg="addSp modSp mod">
        <pc:chgData name="Oliver Menebhi" userId="3f6a3078-7721-4311-a1c4-1afb0ef7523f" providerId="ADAL" clId="{63AC965D-7F70-4CDE-86EE-8078BC48C814}" dt="2025-07-01T12:03:18.260" v="249" actId="1076"/>
        <pc:sldMkLst>
          <pc:docMk/>
          <pc:sldMk cId="2364272504" sldId="2147472804"/>
        </pc:sldMkLst>
      </pc:sldChg>
      <pc:sldChg chg="del">
        <pc:chgData name="Oliver Menebhi" userId="3f6a3078-7721-4311-a1c4-1afb0ef7523f" providerId="ADAL" clId="{63AC965D-7F70-4CDE-86EE-8078BC48C814}" dt="2025-06-30T08:36:18.476" v="80" actId="2696"/>
        <pc:sldMkLst>
          <pc:docMk/>
          <pc:sldMk cId="1047224112" sldId="2147472826"/>
        </pc:sldMkLst>
      </pc:sldChg>
      <pc:sldChg chg="del">
        <pc:chgData name="Oliver Menebhi" userId="3f6a3078-7721-4311-a1c4-1afb0ef7523f" providerId="ADAL" clId="{63AC965D-7F70-4CDE-86EE-8078BC48C814}" dt="2025-06-30T08:36:23.471" v="81" actId="2696"/>
        <pc:sldMkLst>
          <pc:docMk/>
          <pc:sldMk cId="3783332176" sldId="2147472828"/>
        </pc:sldMkLst>
      </pc:sldChg>
      <pc:sldChg chg="del">
        <pc:chgData name="Oliver Menebhi" userId="3f6a3078-7721-4311-a1c4-1afb0ef7523f" providerId="ADAL" clId="{63AC965D-7F70-4CDE-86EE-8078BC48C814}" dt="2025-06-30T08:31:12.055" v="69" actId="47"/>
        <pc:sldMkLst>
          <pc:docMk/>
          <pc:sldMk cId="777549766" sldId="2147472831"/>
        </pc:sldMkLst>
      </pc:sldChg>
      <pc:sldChg chg="del">
        <pc:chgData name="Oliver Menebhi" userId="3f6a3078-7721-4311-a1c4-1afb0ef7523f" providerId="ADAL" clId="{63AC965D-7F70-4CDE-86EE-8078BC48C814}" dt="2025-06-30T08:33:31.082" v="73" actId="2696"/>
        <pc:sldMkLst>
          <pc:docMk/>
          <pc:sldMk cId="3942317603" sldId="2147472880"/>
        </pc:sldMkLst>
      </pc:sldChg>
      <pc:sldChg chg="modAnim">
        <pc:chgData name="Oliver Menebhi" userId="3f6a3078-7721-4311-a1c4-1afb0ef7523f" providerId="ADAL" clId="{63AC965D-7F70-4CDE-86EE-8078BC48C814}" dt="2025-07-02T05:18:42.825" v="251"/>
        <pc:sldMkLst>
          <pc:docMk/>
          <pc:sldMk cId="2636486138" sldId="2147473031"/>
        </pc:sldMkLst>
      </pc:sldChg>
      <pc:sldChg chg="del">
        <pc:chgData name="Oliver Menebhi" userId="3f6a3078-7721-4311-a1c4-1afb0ef7523f" providerId="ADAL" clId="{63AC965D-7F70-4CDE-86EE-8078BC48C814}" dt="2025-06-30T08:29:50.926" v="36" actId="47"/>
        <pc:sldMkLst>
          <pc:docMk/>
          <pc:sldMk cId="3331366684" sldId="2147473307"/>
        </pc:sldMkLst>
      </pc:sldChg>
      <pc:sldChg chg="modSp mod ord">
        <pc:chgData name="Oliver Menebhi" userId="3f6a3078-7721-4311-a1c4-1afb0ef7523f" providerId="ADAL" clId="{63AC965D-7F70-4CDE-86EE-8078BC48C814}" dt="2025-07-09T05:17:02.230" v="1114"/>
        <pc:sldMkLst>
          <pc:docMk/>
          <pc:sldMk cId="2148943281" sldId="2147475040"/>
        </pc:sldMkLst>
      </pc:sldChg>
      <pc:sldChg chg="del">
        <pc:chgData name="Oliver Menebhi" userId="3f6a3078-7721-4311-a1c4-1afb0ef7523f" providerId="ADAL" clId="{63AC965D-7F70-4CDE-86EE-8078BC48C814}" dt="2025-06-30T08:35:45.739" v="77" actId="47"/>
        <pc:sldMkLst>
          <pc:docMk/>
          <pc:sldMk cId="2691740676" sldId="2147475042"/>
        </pc:sldMkLst>
      </pc:sldChg>
      <pc:sldChg chg="del">
        <pc:chgData name="Oliver Menebhi" userId="3f6a3078-7721-4311-a1c4-1afb0ef7523f" providerId="ADAL" clId="{63AC965D-7F70-4CDE-86EE-8078BC48C814}" dt="2025-06-30T08:35:10.646" v="76" actId="47"/>
        <pc:sldMkLst>
          <pc:docMk/>
          <pc:sldMk cId="2432075657" sldId="2147475043"/>
        </pc:sldMkLst>
      </pc:sldChg>
      <pc:sldChg chg="del">
        <pc:chgData name="Oliver Menebhi" userId="3f6a3078-7721-4311-a1c4-1afb0ef7523f" providerId="ADAL" clId="{63AC965D-7F70-4CDE-86EE-8078BC48C814}" dt="2025-06-30T08:35:04.101" v="75" actId="47"/>
        <pc:sldMkLst>
          <pc:docMk/>
          <pc:sldMk cId="706956427" sldId="2147475044"/>
        </pc:sldMkLst>
      </pc:sldChg>
      <pc:sldChg chg="modSp del mod">
        <pc:chgData name="Oliver Menebhi" userId="3f6a3078-7721-4311-a1c4-1afb0ef7523f" providerId="ADAL" clId="{63AC965D-7F70-4CDE-86EE-8078BC48C814}" dt="2025-07-02T06:32:24.864" v="598" actId="47"/>
        <pc:sldMkLst>
          <pc:docMk/>
          <pc:sldMk cId="1963774283" sldId="2147475058"/>
        </pc:sldMkLst>
      </pc:sldChg>
      <pc:sldChg chg="modSp mod ord">
        <pc:chgData name="Oliver Menebhi" userId="3f6a3078-7721-4311-a1c4-1afb0ef7523f" providerId="ADAL" clId="{63AC965D-7F70-4CDE-86EE-8078BC48C814}" dt="2025-07-02T05:22:17.496" v="572" actId="20577"/>
        <pc:sldMkLst>
          <pc:docMk/>
          <pc:sldMk cId="3443169232" sldId="2147475062"/>
        </pc:sldMkLst>
      </pc:sldChg>
      <pc:sldChg chg="del">
        <pc:chgData name="Oliver Menebhi" userId="3f6a3078-7721-4311-a1c4-1afb0ef7523f" providerId="ADAL" clId="{63AC965D-7F70-4CDE-86EE-8078BC48C814}" dt="2025-07-09T05:15:17.523" v="987" actId="47"/>
        <pc:sldMkLst>
          <pc:docMk/>
          <pc:sldMk cId="1601855891" sldId="2147475064"/>
        </pc:sldMkLst>
      </pc:sldChg>
      <pc:sldChg chg="del">
        <pc:chgData name="Oliver Menebhi" userId="3f6a3078-7721-4311-a1c4-1afb0ef7523f" providerId="ADAL" clId="{63AC965D-7F70-4CDE-86EE-8078BC48C814}" dt="2025-07-09T05:15:21.623" v="989" actId="47"/>
        <pc:sldMkLst>
          <pc:docMk/>
          <pc:sldMk cId="2732627026" sldId="2147475065"/>
        </pc:sldMkLst>
      </pc:sldChg>
      <pc:sldChg chg="modSp add mod ord">
        <pc:chgData name="Oliver Menebhi" userId="3f6a3078-7721-4311-a1c4-1afb0ef7523f" providerId="ADAL" clId="{63AC965D-7F70-4CDE-86EE-8078BC48C814}" dt="2025-07-02T07:40:16.621" v="600"/>
        <pc:sldMkLst>
          <pc:docMk/>
          <pc:sldMk cId="3959441712" sldId="2147475066"/>
        </pc:sldMkLst>
      </pc:sldChg>
      <pc:sldMasterChg chg="delSldLayout">
        <pc:chgData name="Oliver Menebhi" userId="3f6a3078-7721-4311-a1c4-1afb0ef7523f" providerId="ADAL" clId="{63AC965D-7F70-4CDE-86EE-8078BC48C814}" dt="2025-07-09T05:15:19.598" v="988" actId="47"/>
        <pc:sldMasterMkLst>
          <pc:docMk/>
          <pc:sldMasterMk cId="2043283112" sldId="2147483685"/>
        </pc:sldMasterMkLst>
        <pc:sldLayoutChg chg="del">
          <pc:chgData name="Oliver Menebhi" userId="3f6a3078-7721-4311-a1c4-1afb0ef7523f" providerId="ADAL" clId="{63AC965D-7F70-4CDE-86EE-8078BC48C814}" dt="2025-07-09T05:15:19.598" v="988" actId="47"/>
          <pc:sldLayoutMkLst>
            <pc:docMk/>
            <pc:sldMasterMk cId="2043283112" sldId="2147483685"/>
            <pc:sldLayoutMk cId="3026299048" sldId="2147483699"/>
          </pc:sldLayoutMkLst>
        </pc:sldLayoutChg>
      </pc:sldMasterChg>
    </pc:docChg>
  </pc:docChgLst>
  <pc:docChgLst>
    <pc:chgData name="Fatma Alsagaf" userId="ef587b5e-378a-4bb3-aa9f-3c15b98138a4" providerId="ADAL" clId="{C2ED9810-4359-411D-A4CB-BCA7100404FD}"/>
    <pc:docChg chg="undo custSel addSld delSld modSld sldOrd">
      <pc:chgData name="Fatma Alsagaf" userId="ef587b5e-378a-4bb3-aa9f-3c15b98138a4" providerId="ADAL" clId="{C2ED9810-4359-411D-A4CB-BCA7100404FD}" dt="2025-08-05T08:53:44.838" v="788" actId="729"/>
      <pc:docMkLst>
        <pc:docMk/>
      </pc:docMkLst>
      <pc:sldChg chg="new del">
        <pc:chgData name="Fatma Alsagaf" userId="ef587b5e-378a-4bb3-aa9f-3c15b98138a4" providerId="ADAL" clId="{C2ED9810-4359-411D-A4CB-BCA7100404FD}" dt="2025-08-05T08:05:26.737" v="1" actId="47"/>
        <pc:sldMkLst>
          <pc:docMk/>
          <pc:sldMk cId="1567922220" sldId="2147475069"/>
        </pc:sldMkLst>
      </pc:sldChg>
      <pc:sldChg chg="addSp delSp modSp new mod ord modShow modNotesTx">
        <pc:chgData name="Fatma Alsagaf" userId="ef587b5e-378a-4bb3-aa9f-3c15b98138a4" providerId="ADAL" clId="{C2ED9810-4359-411D-A4CB-BCA7100404FD}" dt="2025-08-05T08:53:44.838" v="788" actId="729"/>
        <pc:sldMkLst>
          <pc:docMk/>
          <pc:sldMk cId="2085305943" sldId="2147475069"/>
        </pc:sldMkLst>
      </pc:sldChg>
      <pc:sldChg chg="add del">
        <pc:chgData name="Fatma Alsagaf" userId="ef587b5e-378a-4bb3-aa9f-3c15b98138a4" providerId="ADAL" clId="{C2ED9810-4359-411D-A4CB-BCA7100404FD}" dt="2025-08-05T08:22:30.107" v="274" actId="47"/>
        <pc:sldMkLst>
          <pc:docMk/>
          <pc:sldMk cId="1759032420" sldId="2147475070"/>
        </pc:sldMkLst>
      </pc:sldChg>
      <pc:sldChg chg="addSp delSp modSp add mod modShow">
        <pc:chgData name="Fatma Alsagaf" userId="ef587b5e-378a-4bb3-aa9f-3c15b98138a4" providerId="ADAL" clId="{C2ED9810-4359-411D-A4CB-BCA7100404FD}" dt="2025-08-05T08:53:44.838" v="788" actId="729"/>
        <pc:sldMkLst>
          <pc:docMk/>
          <pc:sldMk cId="2355532964" sldId="2147475071"/>
        </pc:sldMkLst>
      </pc:sldChg>
      <pc:sldChg chg="add del">
        <pc:chgData name="Fatma Alsagaf" userId="ef587b5e-378a-4bb3-aa9f-3c15b98138a4" providerId="ADAL" clId="{C2ED9810-4359-411D-A4CB-BCA7100404FD}" dt="2025-08-05T08:22:24.763" v="272"/>
        <pc:sldMkLst>
          <pc:docMk/>
          <pc:sldMk cId="2707695781" sldId="2147475071"/>
        </pc:sldMkLst>
      </pc:sldChg>
      <pc:sldChg chg="modSp add mod modShow">
        <pc:chgData name="Fatma Alsagaf" userId="ef587b5e-378a-4bb3-aa9f-3c15b98138a4" providerId="ADAL" clId="{C2ED9810-4359-411D-A4CB-BCA7100404FD}" dt="2025-08-05T08:53:44.838" v="788" actId="729"/>
        <pc:sldMkLst>
          <pc:docMk/>
          <pc:sldMk cId="1882045733" sldId="2147475072"/>
        </pc:sldMkLst>
      </pc:sldChg>
      <pc:sldChg chg="addSp delSp modSp add mod modShow">
        <pc:chgData name="Fatma Alsagaf" userId="ef587b5e-378a-4bb3-aa9f-3c15b98138a4" providerId="ADAL" clId="{C2ED9810-4359-411D-A4CB-BCA7100404FD}" dt="2025-08-05T08:53:44.838" v="788" actId="729"/>
        <pc:sldMkLst>
          <pc:docMk/>
          <pc:sldMk cId="2203901967" sldId="2147475073"/>
        </pc:sldMkLst>
      </pc:sldChg>
      <pc:sldChg chg="addSp delSp modSp add mod modShow">
        <pc:chgData name="Fatma Alsagaf" userId="ef587b5e-378a-4bb3-aa9f-3c15b98138a4" providerId="ADAL" clId="{C2ED9810-4359-411D-A4CB-BCA7100404FD}" dt="2025-08-05T08:53:44.838" v="788" actId="729"/>
        <pc:sldMkLst>
          <pc:docMk/>
          <pc:sldMk cId="1181496753" sldId="2147475074"/>
        </pc:sldMkLst>
      </pc:sldChg>
      <pc:sldChg chg="addSp delSp modSp add mod modShow">
        <pc:chgData name="Fatma Alsagaf" userId="ef587b5e-378a-4bb3-aa9f-3c15b98138a4" providerId="ADAL" clId="{C2ED9810-4359-411D-A4CB-BCA7100404FD}" dt="2025-08-05T08:53:44.838" v="788" actId="729"/>
        <pc:sldMkLst>
          <pc:docMk/>
          <pc:sldMk cId="3768263930" sldId="2147475075"/>
        </pc:sldMkLst>
      </pc:sldChg>
      <pc:sldChg chg="addSp delSp modSp add mod modShow">
        <pc:chgData name="Fatma Alsagaf" userId="ef587b5e-378a-4bb3-aa9f-3c15b98138a4" providerId="ADAL" clId="{C2ED9810-4359-411D-A4CB-BCA7100404FD}" dt="2025-08-05T08:53:44.838" v="788" actId="729"/>
        <pc:sldMkLst>
          <pc:docMk/>
          <pc:sldMk cId="2380532045" sldId="2147475076"/>
        </pc:sldMkLst>
      </pc:sldChg>
    </pc:docChg>
  </pc:docChgLst>
  <pc:docChgLst>
    <pc:chgData name="Oliver Menebhi" userId="3f6a3078-7721-4311-a1c4-1afb0ef7523f" providerId="ADAL" clId="{72E2A766-D956-4DE7-8080-0EB954A34F72}"/>
    <pc:docChg chg="custSel addSld modSld sldOrd">
      <pc:chgData name="Oliver Menebhi" userId="3f6a3078-7721-4311-a1c4-1afb0ef7523f" providerId="ADAL" clId="{72E2A766-D956-4DE7-8080-0EB954A34F72}" dt="2025-08-04T12:47:52.289" v="1785" actId="14100"/>
      <pc:docMkLst>
        <pc:docMk/>
      </pc:docMkLst>
      <pc:sldChg chg="addSp modSp mod modAnim">
        <pc:chgData name="Oliver Menebhi" userId="3f6a3078-7721-4311-a1c4-1afb0ef7523f" providerId="ADAL" clId="{72E2A766-D956-4DE7-8080-0EB954A34F72}" dt="2025-08-04T12:32:37.163" v="365"/>
        <pc:sldMkLst>
          <pc:docMk/>
          <pc:sldMk cId="2965249830" sldId="1270"/>
        </pc:sldMkLst>
      </pc:sldChg>
      <pc:sldChg chg="modSp mod">
        <pc:chgData name="Oliver Menebhi" userId="3f6a3078-7721-4311-a1c4-1afb0ef7523f" providerId="ADAL" clId="{72E2A766-D956-4DE7-8080-0EB954A34F72}" dt="2025-08-04T12:36:11.898" v="799" actId="1076"/>
        <pc:sldMkLst>
          <pc:docMk/>
          <pc:sldMk cId="1096028312" sldId="2147378596"/>
        </pc:sldMkLst>
      </pc:sldChg>
      <pc:sldChg chg="addSp delSp modSp mod ord modAnim">
        <pc:chgData name="Oliver Menebhi" userId="3f6a3078-7721-4311-a1c4-1afb0ef7523f" providerId="ADAL" clId="{72E2A766-D956-4DE7-8080-0EB954A34F72}" dt="2025-08-04T12:46:17.536" v="1669"/>
        <pc:sldMkLst>
          <pc:docMk/>
          <pc:sldMk cId="2637392402" sldId="2147378620"/>
        </pc:sldMkLst>
      </pc:sldChg>
      <pc:sldChg chg="addSp delSp modSp mod ord">
        <pc:chgData name="Oliver Menebhi" userId="3f6a3078-7721-4311-a1c4-1afb0ef7523f" providerId="ADAL" clId="{72E2A766-D956-4DE7-8080-0EB954A34F72}" dt="2025-08-04T12:47:32.442" v="1779" actId="115"/>
        <pc:sldMkLst>
          <pc:docMk/>
          <pc:sldMk cId="3559612291" sldId="2147378621"/>
        </pc:sldMkLst>
      </pc:sldChg>
      <pc:sldChg chg="addSp delSp modSp mod">
        <pc:chgData name="Oliver Menebhi" userId="3f6a3078-7721-4311-a1c4-1afb0ef7523f" providerId="ADAL" clId="{72E2A766-D956-4DE7-8080-0EB954A34F72}" dt="2025-08-04T12:44:15.698" v="1530"/>
        <pc:sldMkLst>
          <pc:docMk/>
          <pc:sldMk cId="1112537629" sldId="2147378622"/>
        </pc:sldMkLst>
      </pc:sldChg>
      <pc:sldChg chg="modSp mod">
        <pc:chgData name="Oliver Menebhi" userId="3f6a3078-7721-4311-a1c4-1afb0ef7523f" providerId="ADAL" clId="{72E2A766-D956-4DE7-8080-0EB954A34F72}" dt="2025-08-04T12:43:49.658" v="1519" actId="732"/>
        <pc:sldMkLst>
          <pc:docMk/>
          <pc:sldMk cId="3930742627" sldId="2147378623"/>
        </pc:sldMkLst>
      </pc:sldChg>
      <pc:sldChg chg="modSp mod ord modShow">
        <pc:chgData name="Oliver Menebhi" userId="3f6a3078-7721-4311-a1c4-1afb0ef7523f" providerId="ADAL" clId="{72E2A766-D956-4DE7-8080-0EB954A34F72}" dt="2025-08-04T12:42:04.375" v="1480" actId="729"/>
        <pc:sldMkLst>
          <pc:docMk/>
          <pc:sldMk cId="1257426228" sldId="2147378624"/>
        </pc:sldMkLst>
      </pc:sldChg>
      <pc:sldChg chg="addSp delSp modSp mod">
        <pc:chgData name="Oliver Menebhi" userId="3f6a3078-7721-4311-a1c4-1afb0ef7523f" providerId="ADAL" clId="{72E2A766-D956-4DE7-8080-0EB954A34F72}" dt="2025-08-04T12:47:52.289" v="1785" actId="14100"/>
        <pc:sldMkLst>
          <pc:docMk/>
          <pc:sldMk cId="1905321283" sldId="2147475060"/>
        </pc:sldMkLst>
      </pc:sldChg>
      <pc:sldChg chg="ord">
        <pc:chgData name="Oliver Menebhi" userId="3f6a3078-7721-4311-a1c4-1afb0ef7523f" providerId="ADAL" clId="{72E2A766-D956-4DE7-8080-0EB954A34F72}" dt="2025-08-04T12:42:26.540" v="1485"/>
        <pc:sldMkLst>
          <pc:docMk/>
          <pc:sldMk cId="1484928864" sldId="2147475061"/>
        </pc:sldMkLst>
      </pc:sldChg>
      <pc:sldChg chg="modSp mod">
        <pc:chgData name="Oliver Menebhi" userId="3f6a3078-7721-4311-a1c4-1afb0ef7523f" providerId="ADAL" clId="{72E2A766-D956-4DE7-8080-0EB954A34F72}" dt="2025-08-04T12:42:16.784" v="1483" actId="20577"/>
        <pc:sldMkLst>
          <pc:docMk/>
          <pc:sldMk cId="3443169232" sldId="2147475062"/>
        </pc:sldMkLst>
      </pc:sldChg>
      <pc:sldChg chg="modSp mod">
        <pc:chgData name="Oliver Menebhi" userId="3f6a3078-7721-4311-a1c4-1afb0ef7523f" providerId="ADAL" clId="{72E2A766-D956-4DE7-8080-0EB954A34F72}" dt="2025-08-04T12:40:06.104" v="1302" actId="20577"/>
        <pc:sldMkLst>
          <pc:docMk/>
          <pc:sldMk cId="3959441712" sldId="2147475066"/>
        </pc:sldMkLst>
      </pc:sldChg>
      <pc:sldChg chg="add">
        <pc:chgData name="Oliver Menebhi" userId="3f6a3078-7721-4311-a1c4-1afb0ef7523f" providerId="ADAL" clId="{72E2A766-D956-4DE7-8080-0EB954A34F72}" dt="2025-08-04T12:29:32.435" v="0" actId="2890"/>
        <pc:sldMkLst>
          <pc:docMk/>
          <pc:sldMk cId="144487386" sldId="2147475067"/>
        </pc:sldMkLst>
      </pc:sldChg>
      <pc:sldChg chg="modSp add mod ord">
        <pc:chgData name="Oliver Menebhi" userId="3f6a3078-7721-4311-a1c4-1afb0ef7523f" providerId="ADAL" clId="{72E2A766-D956-4DE7-8080-0EB954A34F72}" dt="2025-08-04T12:42:10.116" v="1481" actId="20577"/>
        <pc:sldMkLst>
          <pc:docMk/>
          <pc:sldMk cId="2097229732" sldId="2147475068"/>
        </pc:sldMkLst>
      </pc:sldChg>
    </pc:docChg>
  </pc:docChgLst>
  <pc:docChgLst>
    <pc:chgData name="Fatma Alsagaf" userId="ef587b5e-378a-4bb3-aa9f-3c15b98138a4" providerId="ADAL" clId="{890D6534-12FC-41A5-8DFB-3D222BE380F6}"/>
    <pc:docChg chg="undo custSel addSld modSld sldOrd">
      <pc:chgData name="Fatma Alsagaf" userId="ef587b5e-378a-4bb3-aa9f-3c15b98138a4" providerId="ADAL" clId="{890D6534-12FC-41A5-8DFB-3D222BE380F6}" dt="2025-11-10T07:47:13.020" v="354" actId="20577"/>
      <pc:docMkLst>
        <pc:docMk/>
      </pc:docMkLst>
      <pc:sldChg chg="modSp mod">
        <pc:chgData name="Fatma Alsagaf" userId="ef587b5e-378a-4bb3-aa9f-3c15b98138a4" providerId="ADAL" clId="{890D6534-12FC-41A5-8DFB-3D222BE380F6}" dt="2025-11-04T04:38:25.766" v="93" actId="20577"/>
        <pc:sldMkLst>
          <pc:docMk/>
          <pc:sldMk cId="2640397947" sldId="947"/>
        </pc:sldMkLst>
        <pc:spChg chg="mod">
          <ac:chgData name="Fatma Alsagaf" userId="ef587b5e-378a-4bb3-aa9f-3c15b98138a4" providerId="ADAL" clId="{890D6534-12FC-41A5-8DFB-3D222BE380F6}" dt="2025-11-04T04:38:25.766" v="93" actId="20577"/>
          <ac:spMkLst>
            <pc:docMk/>
            <pc:sldMk cId="2640397947" sldId="947"/>
            <ac:spMk id="3" creationId="{A54BB7D7-B3F1-6225-5F93-6B11976D7B22}"/>
          </ac:spMkLst>
        </pc:spChg>
      </pc:sldChg>
      <pc:sldChg chg="mod modShow">
        <pc:chgData name="Fatma Alsagaf" userId="ef587b5e-378a-4bb3-aa9f-3c15b98138a4" providerId="ADAL" clId="{890D6534-12FC-41A5-8DFB-3D222BE380F6}" dt="2025-11-04T04:28:15.683" v="2" actId="729"/>
        <pc:sldMkLst>
          <pc:docMk/>
          <pc:sldMk cId="2965249830" sldId="1270"/>
        </pc:sldMkLst>
      </pc:sldChg>
      <pc:sldChg chg="mod modShow">
        <pc:chgData name="Fatma Alsagaf" userId="ef587b5e-378a-4bb3-aa9f-3c15b98138a4" providerId="ADAL" clId="{890D6534-12FC-41A5-8DFB-3D222BE380F6}" dt="2025-11-04T04:34:12.297" v="3" actId="729"/>
        <pc:sldMkLst>
          <pc:docMk/>
          <pc:sldMk cId="2340433632" sldId="2147378603"/>
        </pc:sldMkLst>
      </pc:sldChg>
      <pc:sldChg chg="mod modShow">
        <pc:chgData name="Fatma Alsagaf" userId="ef587b5e-378a-4bb3-aa9f-3c15b98138a4" providerId="ADAL" clId="{890D6534-12FC-41A5-8DFB-3D222BE380F6}" dt="2025-11-10T05:56:50.122" v="201" actId="729"/>
        <pc:sldMkLst>
          <pc:docMk/>
          <pc:sldMk cId="695185958" sldId="2147378614"/>
        </pc:sldMkLst>
      </pc:sldChg>
      <pc:sldChg chg="mod modShow">
        <pc:chgData name="Fatma Alsagaf" userId="ef587b5e-378a-4bb3-aa9f-3c15b98138a4" providerId="ADAL" clId="{890D6534-12FC-41A5-8DFB-3D222BE380F6}" dt="2025-11-04T04:34:12.297" v="3" actId="729"/>
        <pc:sldMkLst>
          <pc:docMk/>
          <pc:sldMk cId="3931652732" sldId="2147378615"/>
        </pc:sldMkLst>
      </pc:sldChg>
      <pc:sldChg chg="mod modShow">
        <pc:chgData name="Fatma Alsagaf" userId="ef587b5e-378a-4bb3-aa9f-3c15b98138a4" providerId="ADAL" clId="{890D6534-12FC-41A5-8DFB-3D222BE380F6}" dt="2025-11-04T04:34:12.297" v="3" actId="729"/>
        <pc:sldMkLst>
          <pc:docMk/>
          <pc:sldMk cId="3856189860" sldId="2147378616"/>
        </pc:sldMkLst>
      </pc:sldChg>
      <pc:sldChg chg="mod modShow">
        <pc:chgData name="Fatma Alsagaf" userId="ef587b5e-378a-4bb3-aa9f-3c15b98138a4" providerId="ADAL" clId="{890D6534-12FC-41A5-8DFB-3D222BE380F6}" dt="2025-11-04T04:34:12.297" v="3" actId="729"/>
        <pc:sldMkLst>
          <pc:docMk/>
          <pc:sldMk cId="172311290" sldId="2147378617"/>
        </pc:sldMkLst>
      </pc:sldChg>
      <pc:sldChg chg="mod modShow">
        <pc:chgData name="Fatma Alsagaf" userId="ef587b5e-378a-4bb3-aa9f-3c15b98138a4" providerId="ADAL" clId="{890D6534-12FC-41A5-8DFB-3D222BE380F6}" dt="2025-11-04T04:34:12.297" v="3" actId="729"/>
        <pc:sldMkLst>
          <pc:docMk/>
          <pc:sldMk cId="3392277335" sldId="2147378618"/>
        </pc:sldMkLst>
      </pc:sldChg>
      <pc:sldChg chg="modSp mod ord">
        <pc:chgData name="Fatma Alsagaf" userId="ef587b5e-378a-4bb3-aa9f-3c15b98138a4" providerId="ADAL" clId="{890D6534-12FC-41A5-8DFB-3D222BE380F6}" dt="2025-11-10T07:46:35.812" v="272" actId="20577"/>
        <pc:sldMkLst>
          <pc:docMk/>
          <pc:sldMk cId="1257426228" sldId="2147378624"/>
        </pc:sldMkLst>
        <pc:spChg chg="mod">
          <ac:chgData name="Fatma Alsagaf" userId="ef587b5e-378a-4bb3-aa9f-3c15b98138a4" providerId="ADAL" clId="{890D6534-12FC-41A5-8DFB-3D222BE380F6}" dt="2025-11-10T07:46:35.812" v="272" actId="20577"/>
          <ac:spMkLst>
            <pc:docMk/>
            <pc:sldMk cId="1257426228" sldId="2147378624"/>
            <ac:spMk id="6" creationId="{0C804EA3-D2B3-3F93-6B3D-3433D171F55B}"/>
          </ac:spMkLst>
        </pc:spChg>
      </pc:sldChg>
      <pc:sldChg chg="mod modShow">
        <pc:chgData name="Fatma Alsagaf" userId="ef587b5e-378a-4bb3-aa9f-3c15b98138a4" providerId="ADAL" clId="{890D6534-12FC-41A5-8DFB-3D222BE380F6}" dt="2025-11-10T05:57:10.255" v="204" actId="729"/>
        <pc:sldMkLst>
          <pc:docMk/>
          <pc:sldMk cId="446315345" sldId="2147378758"/>
        </pc:sldMkLst>
      </pc:sldChg>
      <pc:sldChg chg="modSp modNotesTx">
        <pc:chgData name="Fatma Alsagaf" userId="ef587b5e-378a-4bb3-aa9f-3c15b98138a4" providerId="ADAL" clId="{890D6534-12FC-41A5-8DFB-3D222BE380F6}" dt="2025-11-04T05:01:40.507" v="128" actId="20577"/>
        <pc:sldMkLst>
          <pc:docMk/>
          <pc:sldMk cId="2831320981" sldId="2147472736"/>
        </pc:sldMkLst>
        <pc:spChg chg="mod">
          <ac:chgData name="Fatma Alsagaf" userId="ef587b5e-378a-4bb3-aa9f-3c15b98138a4" providerId="ADAL" clId="{890D6534-12FC-41A5-8DFB-3D222BE380F6}" dt="2025-11-04T04:56:44.653" v="109" actId="20577"/>
          <ac:spMkLst>
            <pc:docMk/>
            <pc:sldMk cId="2831320981" sldId="2147472736"/>
            <ac:spMk id="7" creationId="{96429E11-949D-D07C-A508-238706963BE5}"/>
          </ac:spMkLst>
        </pc:spChg>
        <pc:spChg chg="mod">
          <ac:chgData name="Fatma Alsagaf" userId="ef587b5e-378a-4bb3-aa9f-3c15b98138a4" providerId="ADAL" clId="{890D6534-12FC-41A5-8DFB-3D222BE380F6}" dt="2025-11-04T04:56:52.873" v="123" actId="6549"/>
          <ac:spMkLst>
            <pc:docMk/>
            <pc:sldMk cId="2831320981" sldId="2147472736"/>
            <ac:spMk id="8" creationId="{B6319C44-0C3E-02F6-23DA-923CF4B8E203}"/>
          </ac:spMkLst>
        </pc:spChg>
      </pc:sldChg>
      <pc:sldChg chg="mod ord modShow">
        <pc:chgData name="Fatma Alsagaf" userId="ef587b5e-378a-4bb3-aa9f-3c15b98138a4" providerId="ADAL" clId="{890D6534-12FC-41A5-8DFB-3D222BE380F6}" dt="2025-11-04T07:50:29.962" v="132"/>
        <pc:sldMkLst>
          <pc:docMk/>
          <pc:sldMk cId="1338839516" sldId="2147472737"/>
        </pc:sldMkLst>
      </pc:sldChg>
      <pc:sldChg chg="addSp modSp mod">
        <pc:chgData name="Fatma Alsagaf" userId="ef587b5e-378a-4bb3-aa9f-3c15b98138a4" providerId="ADAL" clId="{890D6534-12FC-41A5-8DFB-3D222BE380F6}" dt="2025-11-10T05:57:02.334" v="203" actId="1076"/>
        <pc:sldMkLst>
          <pc:docMk/>
          <pc:sldMk cId="2636486138" sldId="2147473031"/>
        </pc:sldMkLst>
        <pc:picChg chg="add mod">
          <ac:chgData name="Fatma Alsagaf" userId="ef587b5e-378a-4bb3-aa9f-3c15b98138a4" providerId="ADAL" clId="{890D6534-12FC-41A5-8DFB-3D222BE380F6}" dt="2025-11-10T05:57:02.334" v="203" actId="1076"/>
          <ac:picMkLst>
            <pc:docMk/>
            <pc:sldMk cId="2636486138" sldId="2147473031"/>
            <ac:picMk id="20" creationId="{928F0C5B-C898-FB72-0F86-95244127D4B8}"/>
          </ac:picMkLst>
        </pc:picChg>
      </pc:sldChg>
      <pc:sldChg chg="mod modShow">
        <pc:chgData name="Fatma Alsagaf" userId="ef587b5e-378a-4bb3-aa9f-3c15b98138a4" providerId="ADAL" clId="{890D6534-12FC-41A5-8DFB-3D222BE380F6}" dt="2025-11-03T12:22:44.521" v="0" actId="729"/>
        <pc:sldMkLst>
          <pc:docMk/>
          <pc:sldMk cId="1484928864" sldId="2147475061"/>
        </pc:sldMkLst>
      </pc:sldChg>
      <pc:sldChg chg="modSp mod">
        <pc:chgData name="Fatma Alsagaf" userId="ef587b5e-378a-4bb3-aa9f-3c15b98138a4" providerId="ADAL" clId="{890D6534-12FC-41A5-8DFB-3D222BE380F6}" dt="2025-11-10T07:47:13.020" v="354" actId="20577"/>
        <pc:sldMkLst>
          <pc:docMk/>
          <pc:sldMk cId="3959441712" sldId="2147475066"/>
        </pc:sldMkLst>
        <pc:spChg chg="mod">
          <ac:chgData name="Fatma Alsagaf" userId="ef587b5e-378a-4bb3-aa9f-3c15b98138a4" providerId="ADAL" clId="{890D6534-12FC-41A5-8DFB-3D222BE380F6}" dt="2025-11-10T07:47:13.020" v="354" actId="20577"/>
          <ac:spMkLst>
            <pc:docMk/>
            <pc:sldMk cId="3959441712" sldId="2147475066"/>
            <ac:spMk id="6" creationId="{60CC3BA3-3587-AE7F-D5DD-6BF829092FDB}"/>
          </ac:spMkLst>
        </pc:spChg>
      </pc:sldChg>
      <pc:sldChg chg="addSp delSp modSp mod modShow">
        <pc:chgData name="Fatma Alsagaf" userId="ef587b5e-378a-4bb3-aa9f-3c15b98138a4" providerId="ADAL" clId="{890D6534-12FC-41A5-8DFB-3D222BE380F6}" dt="2025-11-05T12:45:37.475" v="200" actId="9405"/>
        <pc:sldMkLst>
          <pc:docMk/>
          <pc:sldMk cId="2085305943" sldId="2147475069"/>
        </pc:sldMkLst>
      </pc:sldChg>
      <pc:sldChg chg="mod modShow">
        <pc:chgData name="Fatma Alsagaf" userId="ef587b5e-378a-4bb3-aa9f-3c15b98138a4" providerId="ADAL" clId="{890D6534-12FC-41A5-8DFB-3D222BE380F6}" dt="2025-11-04T04:34:18.939" v="4" actId="729"/>
        <pc:sldMkLst>
          <pc:docMk/>
          <pc:sldMk cId="2355532964" sldId="2147475071"/>
        </pc:sldMkLst>
      </pc:sldChg>
      <pc:sldChg chg="mod modShow">
        <pc:chgData name="Fatma Alsagaf" userId="ef587b5e-378a-4bb3-aa9f-3c15b98138a4" providerId="ADAL" clId="{890D6534-12FC-41A5-8DFB-3D222BE380F6}" dt="2025-11-04T04:34:18.939" v="4" actId="729"/>
        <pc:sldMkLst>
          <pc:docMk/>
          <pc:sldMk cId="1882045733" sldId="2147475072"/>
        </pc:sldMkLst>
      </pc:sldChg>
      <pc:sldChg chg="mod modShow">
        <pc:chgData name="Fatma Alsagaf" userId="ef587b5e-378a-4bb3-aa9f-3c15b98138a4" providerId="ADAL" clId="{890D6534-12FC-41A5-8DFB-3D222BE380F6}" dt="2025-11-04T04:34:18.939" v="4" actId="729"/>
        <pc:sldMkLst>
          <pc:docMk/>
          <pc:sldMk cId="2203901967" sldId="2147475073"/>
        </pc:sldMkLst>
      </pc:sldChg>
      <pc:sldChg chg="mod modShow">
        <pc:chgData name="Fatma Alsagaf" userId="ef587b5e-378a-4bb3-aa9f-3c15b98138a4" providerId="ADAL" clId="{890D6534-12FC-41A5-8DFB-3D222BE380F6}" dt="2025-11-04T04:34:18.939" v="4" actId="729"/>
        <pc:sldMkLst>
          <pc:docMk/>
          <pc:sldMk cId="1181496753" sldId="2147475074"/>
        </pc:sldMkLst>
      </pc:sldChg>
      <pc:sldChg chg="mod modShow">
        <pc:chgData name="Fatma Alsagaf" userId="ef587b5e-378a-4bb3-aa9f-3c15b98138a4" providerId="ADAL" clId="{890D6534-12FC-41A5-8DFB-3D222BE380F6}" dt="2025-11-04T04:34:18.939" v="4" actId="729"/>
        <pc:sldMkLst>
          <pc:docMk/>
          <pc:sldMk cId="3768263930" sldId="2147475075"/>
        </pc:sldMkLst>
      </pc:sldChg>
      <pc:sldChg chg="mod modShow">
        <pc:chgData name="Fatma Alsagaf" userId="ef587b5e-378a-4bb3-aa9f-3c15b98138a4" providerId="ADAL" clId="{890D6534-12FC-41A5-8DFB-3D222BE380F6}" dt="2025-11-04T04:34:18.939" v="4" actId="729"/>
        <pc:sldMkLst>
          <pc:docMk/>
          <pc:sldMk cId="2380532045" sldId="2147475076"/>
        </pc:sldMkLst>
      </pc:sldChg>
      <pc:sldChg chg="delSp modSp add mod modAnim">
        <pc:chgData name="Fatma Alsagaf" userId="ef587b5e-378a-4bb3-aa9f-3c15b98138a4" providerId="ADAL" clId="{890D6534-12FC-41A5-8DFB-3D222BE380F6}" dt="2025-11-04T04:34:56.596" v="80" actId="20577"/>
        <pc:sldMkLst>
          <pc:docMk/>
          <pc:sldMk cId="2305795412" sldId="2147475080"/>
        </pc:sldMkLst>
        <pc:spChg chg="mod">
          <ac:chgData name="Fatma Alsagaf" userId="ef587b5e-378a-4bb3-aa9f-3c15b98138a4" providerId="ADAL" clId="{890D6534-12FC-41A5-8DFB-3D222BE380F6}" dt="2025-11-04T04:34:33.491" v="7" actId="1076"/>
          <ac:spMkLst>
            <pc:docMk/>
            <pc:sldMk cId="2305795412" sldId="2147475080"/>
            <ac:spMk id="4" creationId="{71184F60-6B5B-14BE-A19D-D70ED3EBBEC4}"/>
          </ac:spMkLst>
        </pc:spChg>
        <pc:spChg chg="mod">
          <ac:chgData name="Fatma Alsagaf" userId="ef587b5e-378a-4bb3-aa9f-3c15b98138a4" providerId="ADAL" clId="{890D6534-12FC-41A5-8DFB-3D222BE380F6}" dt="2025-11-04T04:34:56.596" v="80" actId="20577"/>
          <ac:spMkLst>
            <pc:docMk/>
            <pc:sldMk cId="2305795412" sldId="2147475080"/>
            <ac:spMk id="42" creationId="{2EA205AD-10A9-05FB-8A7F-8ED4B31661A5}"/>
          </ac:spMkLst>
        </pc:spChg>
        <pc:grpChg chg="mod">
          <ac:chgData name="Fatma Alsagaf" userId="ef587b5e-378a-4bb3-aa9f-3c15b98138a4" providerId="ADAL" clId="{890D6534-12FC-41A5-8DFB-3D222BE380F6}" dt="2025-11-04T04:34:33.491" v="7" actId="1076"/>
          <ac:grpSpMkLst>
            <pc:docMk/>
            <pc:sldMk cId="2305795412" sldId="2147475080"/>
            <ac:grpSpMk id="40" creationId="{6AFA3D9E-B580-8077-DC8D-678211DD5A22}"/>
          </ac:grpSpMkLst>
        </pc:grpChg>
        <pc:picChg chg="mod">
          <ac:chgData name="Fatma Alsagaf" userId="ef587b5e-378a-4bb3-aa9f-3c15b98138a4" providerId="ADAL" clId="{890D6534-12FC-41A5-8DFB-3D222BE380F6}" dt="2025-11-04T04:34:33.491" v="7" actId="1076"/>
          <ac:picMkLst>
            <pc:docMk/>
            <pc:sldMk cId="2305795412" sldId="2147475080"/>
            <ac:picMk id="2" creationId="{0A23BCDE-BA11-1024-9E00-7EAC659922E9}"/>
          </ac:picMkLst>
        </pc:picChg>
      </pc:sldChg>
    </pc:docChg>
  </pc:docChgLst>
  <pc:docChgLst>
    <pc:chgData name="Fatma Alsagaf" userId="ef587b5e-378a-4bb3-aa9f-3c15b98138a4" providerId="ADAL" clId="{ABE5B04F-73FE-4D99-BFAB-8064723405B1}"/>
    <pc:docChg chg="custSel addSld modSld">
      <pc:chgData name="Fatma Alsagaf" userId="ef587b5e-378a-4bb3-aa9f-3c15b98138a4" providerId="ADAL" clId="{ABE5B04F-73FE-4D99-BFAB-8064723405B1}" dt="2025-08-21T04:30:57.967" v="150" actId="729"/>
      <pc:docMkLst>
        <pc:docMk/>
      </pc:docMkLst>
      <pc:sldChg chg="modSp mod">
        <pc:chgData name="Fatma Alsagaf" userId="ef587b5e-378a-4bb3-aa9f-3c15b98138a4" providerId="ADAL" clId="{ABE5B04F-73FE-4D99-BFAB-8064723405B1}" dt="2025-08-06T04:39:37.931" v="59" actId="20577"/>
        <pc:sldMkLst>
          <pc:docMk/>
          <pc:sldMk cId="2640397947" sldId="947"/>
        </pc:sldMkLst>
      </pc:sldChg>
      <pc:sldChg chg="mod modShow">
        <pc:chgData name="Fatma Alsagaf" userId="ef587b5e-378a-4bb3-aa9f-3c15b98138a4" providerId="ADAL" clId="{ABE5B04F-73FE-4D99-BFAB-8064723405B1}" dt="2025-08-21T04:30:00.738" v="143" actId="729"/>
        <pc:sldMkLst>
          <pc:docMk/>
          <pc:sldMk cId="2340433632" sldId="2147378603"/>
        </pc:sldMkLst>
      </pc:sldChg>
      <pc:sldChg chg="mod modShow">
        <pc:chgData name="Fatma Alsagaf" userId="ef587b5e-378a-4bb3-aa9f-3c15b98138a4" providerId="ADAL" clId="{ABE5B04F-73FE-4D99-BFAB-8064723405B1}" dt="2025-08-21T04:30:00.738" v="143" actId="729"/>
        <pc:sldMkLst>
          <pc:docMk/>
          <pc:sldMk cId="3931652732" sldId="2147378615"/>
        </pc:sldMkLst>
      </pc:sldChg>
      <pc:sldChg chg="mod modShow">
        <pc:chgData name="Fatma Alsagaf" userId="ef587b5e-378a-4bb3-aa9f-3c15b98138a4" providerId="ADAL" clId="{ABE5B04F-73FE-4D99-BFAB-8064723405B1}" dt="2025-08-21T04:30:00.738" v="143" actId="729"/>
        <pc:sldMkLst>
          <pc:docMk/>
          <pc:sldMk cId="3856189860" sldId="2147378616"/>
        </pc:sldMkLst>
      </pc:sldChg>
      <pc:sldChg chg="mod modShow">
        <pc:chgData name="Fatma Alsagaf" userId="ef587b5e-378a-4bb3-aa9f-3c15b98138a4" providerId="ADAL" clId="{ABE5B04F-73FE-4D99-BFAB-8064723405B1}" dt="2025-08-21T04:30:00.738" v="143" actId="729"/>
        <pc:sldMkLst>
          <pc:docMk/>
          <pc:sldMk cId="172311290" sldId="2147378617"/>
        </pc:sldMkLst>
      </pc:sldChg>
      <pc:sldChg chg="mod modShow">
        <pc:chgData name="Fatma Alsagaf" userId="ef587b5e-378a-4bb3-aa9f-3c15b98138a4" providerId="ADAL" clId="{ABE5B04F-73FE-4D99-BFAB-8064723405B1}" dt="2025-08-21T04:30:00.738" v="143" actId="729"/>
        <pc:sldMkLst>
          <pc:docMk/>
          <pc:sldMk cId="3392277335" sldId="2147378618"/>
        </pc:sldMkLst>
      </pc:sldChg>
      <pc:sldChg chg="modAnim">
        <pc:chgData name="Fatma Alsagaf" userId="ef587b5e-378a-4bb3-aa9f-3c15b98138a4" providerId="ADAL" clId="{ABE5B04F-73FE-4D99-BFAB-8064723405B1}" dt="2025-08-13T04:28:22.169" v="139"/>
        <pc:sldMkLst>
          <pc:docMk/>
          <pc:sldMk cId="2637392402" sldId="2147378620"/>
        </pc:sldMkLst>
      </pc:sldChg>
      <pc:sldChg chg="mod modShow">
        <pc:chgData name="Fatma Alsagaf" userId="ef587b5e-378a-4bb3-aa9f-3c15b98138a4" providerId="ADAL" clId="{ABE5B04F-73FE-4D99-BFAB-8064723405B1}" dt="2025-08-21T04:30:31.739" v="147" actId="729"/>
        <pc:sldMkLst>
          <pc:docMk/>
          <pc:sldMk cId="1112537629" sldId="2147378622"/>
        </pc:sldMkLst>
      </pc:sldChg>
      <pc:sldChg chg="mod modShow">
        <pc:chgData name="Fatma Alsagaf" userId="ef587b5e-378a-4bb3-aa9f-3c15b98138a4" providerId="ADAL" clId="{ABE5B04F-73FE-4D99-BFAB-8064723405B1}" dt="2025-08-21T04:30:12.621" v="145" actId="729"/>
        <pc:sldMkLst>
          <pc:docMk/>
          <pc:sldMk cId="1257426228" sldId="2147378624"/>
        </pc:sldMkLst>
      </pc:sldChg>
      <pc:sldChg chg="mod modShow">
        <pc:chgData name="Fatma Alsagaf" userId="ef587b5e-378a-4bb3-aa9f-3c15b98138a4" providerId="ADAL" clId="{ABE5B04F-73FE-4D99-BFAB-8064723405B1}" dt="2025-08-21T04:30:57.967" v="150" actId="729"/>
        <pc:sldMkLst>
          <pc:docMk/>
          <pc:sldMk cId="1353215155" sldId="2147378634"/>
        </pc:sldMkLst>
      </pc:sldChg>
      <pc:sldChg chg="modSp">
        <pc:chgData name="Fatma Alsagaf" userId="ef587b5e-378a-4bb3-aa9f-3c15b98138a4" providerId="ADAL" clId="{ABE5B04F-73FE-4D99-BFAB-8064723405B1}" dt="2025-08-13T10:02:38.449" v="142" actId="6549"/>
        <pc:sldMkLst>
          <pc:docMk/>
          <pc:sldMk cId="1271572967" sldId="2147472730"/>
        </pc:sldMkLst>
      </pc:sldChg>
      <pc:sldChg chg="modAnim">
        <pc:chgData name="Fatma Alsagaf" userId="ef587b5e-378a-4bb3-aa9f-3c15b98138a4" providerId="ADAL" clId="{ABE5B04F-73FE-4D99-BFAB-8064723405B1}" dt="2025-08-06T06:10:12.474" v="67"/>
        <pc:sldMkLst>
          <pc:docMk/>
          <pc:sldMk cId="2382732235" sldId="2147472822"/>
        </pc:sldMkLst>
      </pc:sldChg>
      <pc:sldChg chg="modAnim">
        <pc:chgData name="Fatma Alsagaf" userId="ef587b5e-378a-4bb3-aa9f-3c15b98138a4" providerId="ADAL" clId="{ABE5B04F-73FE-4D99-BFAB-8064723405B1}" dt="2025-08-06T06:10:27.619" v="70"/>
        <pc:sldMkLst>
          <pc:docMk/>
          <pc:sldMk cId="3495479857" sldId="2147472823"/>
        </pc:sldMkLst>
      </pc:sldChg>
      <pc:sldChg chg="mod modShow">
        <pc:chgData name="Fatma Alsagaf" userId="ef587b5e-378a-4bb3-aa9f-3c15b98138a4" providerId="ADAL" clId="{ABE5B04F-73FE-4D99-BFAB-8064723405B1}" dt="2025-08-21T04:30:08.895" v="144" actId="729"/>
        <pc:sldMkLst>
          <pc:docMk/>
          <pc:sldMk cId="2085305943" sldId="2147475069"/>
        </pc:sldMkLst>
      </pc:sldChg>
      <pc:sldChg chg="modSp mod modShow">
        <pc:chgData name="Fatma Alsagaf" userId="ef587b5e-378a-4bb3-aa9f-3c15b98138a4" providerId="ADAL" clId="{ABE5B04F-73FE-4D99-BFAB-8064723405B1}" dt="2025-08-21T04:30:08.895" v="144" actId="729"/>
        <pc:sldMkLst>
          <pc:docMk/>
          <pc:sldMk cId="2355532964" sldId="2147475071"/>
        </pc:sldMkLst>
      </pc:sldChg>
      <pc:sldChg chg="modSp mod modShow">
        <pc:chgData name="Fatma Alsagaf" userId="ef587b5e-378a-4bb3-aa9f-3c15b98138a4" providerId="ADAL" clId="{ABE5B04F-73FE-4D99-BFAB-8064723405B1}" dt="2025-08-21T04:30:08.895" v="144" actId="729"/>
        <pc:sldMkLst>
          <pc:docMk/>
          <pc:sldMk cId="1882045733" sldId="2147475072"/>
        </pc:sldMkLst>
      </pc:sldChg>
      <pc:sldChg chg="modSp mod modShow">
        <pc:chgData name="Fatma Alsagaf" userId="ef587b5e-378a-4bb3-aa9f-3c15b98138a4" providerId="ADAL" clId="{ABE5B04F-73FE-4D99-BFAB-8064723405B1}" dt="2025-08-21T04:30:08.895" v="144" actId="729"/>
        <pc:sldMkLst>
          <pc:docMk/>
          <pc:sldMk cId="2203901967" sldId="2147475073"/>
        </pc:sldMkLst>
      </pc:sldChg>
      <pc:sldChg chg="modSp mod modShow">
        <pc:chgData name="Fatma Alsagaf" userId="ef587b5e-378a-4bb3-aa9f-3c15b98138a4" providerId="ADAL" clId="{ABE5B04F-73FE-4D99-BFAB-8064723405B1}" dt="2025-08-21T04:30:08.895" v="144" actId="729"/>
        <pc:sldMkLst>
          <pc:docMk/>
          <pc:sldMk cId="1181496753" sldId="2147475074"/>
        </pc:sldMkLst>
      </pc:sldChg>
      <pc:sldChg chg="modSp mod modShow">
        <pc:chgData name="Fatma Alsagaf" userId="ef587b5e-378a-4bb3-aa9f-3c15b98138a4" providerId="ADAL" clId="{ABE5B04F-73FE-4D99-BFAB-8064723405B1}" dt="2025-08-21T04:30:08.895" v="144" actId="729"/>
        <pc:sldMkLst>
          <pc:docMk/>
          <pc:sldMk cId="3768263930" sldId="2147475075"/>
        </pc:sldMkLst>
      </pc:sldChg>
      <pc:sldChg chg="modSp mod modShow">
        <pc:chgData name="Fatma Alsagaf" userId="ef587b5e-378a-4bb3-aa9f-3c15b98138a4" providerId="ADAL" clId="{ABE5B04F-73FE-4D99-BFAB-8064723405B1}" dt="2025-08-21T04:30:08.895" v="144" actId="729"/>
        <pc:sldMkLst>
          <pc:docMk/>
          <pc:sldMk cId="2380532045" sldId="2147475076"/>
        </pc:sldMkLst>
      </pc:sldChg>
      <pc:sldChg chg="modSp add mod modShow">
        <pc:chgData name="Fatma Alsagaf" userId="ef587b5e-378a-4bb3-aa9f-3c15b98138a4" providerId="ADAL" clId="{ABE5B04F-73FE-4D99-BFAB-8064723405B1}" dt="2025-08-21T04:30:16.436" v="146" actId="729"/>
        <pc:sldMkLst>
          <pc:docMk/>
          <pc:sldMk cId="1868647075" sldId="2147475077"/>
        </pc:sldMkLst>
      </pc:sldChg>
      <pc:sldChg chg="modSp add mod modShow">
        <pc:chgData name="Fatma Alsagaf" userId="ef587b5e-378a-4bb3-aa9f-3c15b98138a4" providerId="ADAL" clId="{ABE5B04F-73FE-4D99-BFAB-8064723405B1}" dt="2025-08-21T04:30:54.640" v="149" actId="729"/>
        <pc:sldMkLst>
          <pc:docMk/>
          <pc:sldMk cId="3278261268" sldId="2147475078"/>
        </pc:sldMkLst>
      </pc:sldChg>
      <pc:sldChg chg="modSp add mod modShow">
        <pc:chgData name="Fatma Alsagaf" userId="ef587b5e-378a-4bb3-aa9f-3c15b98138a4" providerId="ADAL" clId="{ABE5B04F-73FE-4D99-BFAB-8064723405B1}" dt="2025-08-21T04:30:34.177" v="148" actId="729"/>
        <pc:sldMkLst>
          <pc:docMk/>
          <pc:sldMk cId="396574969" sldId="214747507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57150" cap="flat" cmpd="sng" algn="ctr">
          <a:noFill/>
          <a:prstDash val="solid"/>
        </a:ln>
        <a:effectLst/>
      </dgm:spPr>
      <dgm:t>
        <a:bodyPr/>
        <a:lstStyle/>
        <a:p>
          <a:pPr>
            <a:buNone/>
          </a:pPr>
          <a:r>
            <a:rPr lang="en-US" sz="1400">
              <a:ln>
                <a:noFill/>
              </a:ln>
              <a:solidFill>
                <a:srgbClr val="FFFFFF"/>
              </a:solidFill>
              <a:latin typeface="Arial"/>
              <a:ea typeface="+mn-ea"/>
              <a:cs typeface="+mn-cs"/>
            </a:rPr>
            <a:t>Qualification</a:t>
          </a:r>
        </a:p>
      </dgm:t>
    </dgm:pt>
    <dgm:pt modelId="{589E4F2B-21EA-4A39-A599-0383B50788DC}" type="sibTrans" cxnId="{7AE33719-386D-4851-A906-489F16B106B5}">
      <dgm:prSet/>
      <dgm:spPr/>
      <dgm:t>
        <a:bodyPr/>
        <a:lstStyle/>
        <a:p>
          <a:endParaRPr lang="en-US" sz="2000"/>
        </a:p>
      </dgm:t>
    </dgm:pt>
    <dgm:pt modelId="{ACA2A605-CED9-42CE-AE95-E7070712E585}" type="parTrans" cxnId="{7AE33719-386D-4851-A906-489F16B106B5}">
      <dgm:prSe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solidFill>
            <a:schemeClr val="bg1"/>
          </a:solid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2F916ABA-40E6-4665-922E-B1DDC2C43E83}" type="sibTrans" cxnId="{776F2B8B-BB7C-40D6-8175-5DA0D201DF8F}">
      <dgm:prSet/>
      <dgm:spPr/>
      <dgm:t>
        <a:bodyPr/>
        <a:lstStyle/>
        <a:p>
          <a:endParaRPr lang="en-US" sz="2000"/>
        </a:p>
      </dgm:t>
    </dgm:pt>
    <dgm:pt modelId="{D8BE218E-54AB-40E6-BE9C-92EDF349A412}" type="parTrans" cxnId="{776F2B8B-BB7C-40D6-8175-5DA0D201DF8F}">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solidFill>
            <a:srgbClr val="FF0000"/>
          </a:solid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57150" cap="flat" cmpd="sng" algn="ctr">
          <a:noFill/>
          <a:prstDash val="solid"/>
        </a:ln>
        <a:effectLst/>
      </dgm:spPr>
      <dgm:t>
        <a:bodyPr/>
        <a:lstStyle/>
        <a:p>
          <a:pPr>
            <a:buNone/>
          </a:pPr>
          <a:r>
            <a:rPr lang="en-US" sz="1400">
              <a:ln>
                <a:noFill/>
              </a:ln>
              <a:solidFill>
                <a:srgbClr val="FFFFFF"/>
              </a:solidFill>
              <a:latin typeface="Arial"/>
              <a:ea typeface="+mn-ea"/>
              <a:cs typeface="+mn-cs"/>
            </a:rPr>
            <a:t>Qualification</a:t>
          </a:r>
        </a:p>
      </dgm:t>
    </dgm:pt>
    <dgm:pt modelId="{589E4F2B-21EA-4A39-A599-0383B50788DC}" type="sibTrans" cxnId="{7AE33719-386D-4851-A906-489F16B106B5}">
      <dgm:prSet/>
      <dgm:spPr/>
      <dgm:t>
        <a:bodyPr/>
        <a:lstStyle/>
        <a:p>
          <a:endParaRPr lang="en-US" sz="2000"/>
        </a:p>
      </dgm:t>
    </dgm:pt>
    <dgm:pt modelId="{ACA2A605-CED9-42CE-AE95-E7070712E585}" type="parTrans" cxnId="{7AE33719-386D-4851-A906-489F16B106B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57150" cap="flat" cmpd="sng" algn="ctr">
          <a:noFill/>
          <a:prstDash val="solid"/>
        </a:ln>
        <a:effectLst/>
      </dgm:spPr>
      <dgm:t>
        <a:bodyPr/>
        <a:lstStyle/>
        <a:p>
          <a:pPr>
            <a:buNone/>
          </a:pPr>
          <a:r>
            <a:rPr lang="en-US" sz="1400">
              <a:solidFill>
                <a:srgbClr val="FFFFFF"/>
              </a:solidFill>
              <a:latin typeface="Arial"/>
              <a:ea typeface="+mn-ea"/>
              <a:cs typeface="+mn-cs"/>
            </a:rPr>
            <a:t>Qualification</a:t>
          </a:r>
        </a:p>
      </dgm:t>
    </dgm:pt>
    <dgm:pt modelId="{ACA2A605-CED9-42CE-AE95-E7070712E585}" type="parTrans" cxnId="{7AE33719-386D-4851-A906-489F16B106B5}">
      <dgm:prSet/>
      <dgm:spPr/>
      <dgm:t>
        <a:bodyPr/>
        <a:lstStyle/>
        <a:p>
          <a:endParaRPr lang="en-US" sz="2000"/>
        </a:p>
      </dgm:t>
    </dgm:pt>
    <dgm:pt modelId="{589E4F2B-21EA-4A39-A599-0383B50788DC}" type="sibTrans" cxnId="{7AE33719-386D-4851-A906-489F16B106B5}">
      <dgm:prSe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solidFill>
            <a:srgbClr val="FF0000"/>
          </a:solidFill>
          <a:prstDash val="solid"/>
        </a:ln>
        <a:effectLst/>
      </dgm:spPr>
      <dgm:t>
        <a:bodyPr/>
        <a:lstStyle/>
        <a:p>
          <a:pPr>
            <a:buNone/>
          </a:pPr>
          <a:r>
            <a:rPr lang="en-US" sz="1400" dirty="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88A56A-947D-4462-9651-BAB55172806D}" type="doc">
      <dgm:prSet loTypeId="urn:microsoft.com/office/officeart/2005/8/layout/cycle3" loCatId="cycle" qsTypeId="urn:microsoft.com/office/officeart/2005/8/quickstyle/simple1" qsCatId="simple" csTypeId="urn:microsoft.com/office/officeart/2005/8/colors/accent3_4" csCatId="accent3" phldr="1"/>
      <dgm:spPr/>
    </dgm:pt>
    <dgm:pt modelId="{ACFB6FAE-26B5-4A40-944B-584A7FAB1CFC}">
      <dgm:prSet phldrT="[Text]" custT="1"/>
      <dgm: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Prospecting &amp; Welcome</a:t>
          </a:r>
        </a:p>
      </dgm:t>
    </dgm:pt>
    <dgm:pt modelId="{5F319452-49A4-47CA-8997-12A1B82C4688}" type="parTrans" cxnId="{0E0D8EBF-51C0-4C1B-AF5B-D329BF744580}">
      <dgm:prSet/>
      <dgm:spPr/>
      <dgm:t>
        <a:bodyPr/>
        <a:lstStyle/>
        <a:p>
          <a:endParaRPr lang="en-US" sz="2000"/>
        </a:p>
      </dgm:t>
    </dgm:pt>
    <dgm:pt modelId="{D67C02AD-071B-46A5-AF0F-5DB1D04EBD62}" type="sibTrans" cxnId="{0E0D8EBF-51C0-4C1B-AF5B-D329BF744580}">
      <dgm:prSet/>
      <dgm: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gm:spPr>
      <dgm:t>
        <a:bodyPr/>
        <a:lstStyle/>
        <a:p>
          <a:endParaRPr lang="en-US" sz="2000"/>
        </a:p>
      </dgm:t>
    </dgm:pt>
    <dgm:pt modelId="{8768CDE5-B790-4BFF-AE6E-4B842F6FAF9B}">
      <dgm:prSet phldrT="[Text]" custT="1"/>
      <dgm:spPr>
        <a:xfrm>
          <a:off x="6695367"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Qualification</a:t>
          </a:r>
        </a:p>
      </dgm:t>
    </dgm:pt>
    <dgm:pt modelId="{ACA2A605-CED9-42CE-AE95-E7070712E585}" type="parTrans" cxnId="{7AE33719-386D-4851-A906-489F16B106B5}">
      <dgm:prSet/>
      <dgm:spPr/>
      <dgm:t>
        <a:bodyPr/>
        <a:lstStyle/>
        <a:p>
          <a:endParaRPr lang="en-US" sz="2000"/>
        </a:p>
      </dgm:t>
    </dgm:pt>
    <dgm:pt modelId="{589E4F2B-21EA-4A39-A599-0383B50788DC}" type="sibTrans" cxnId="{7AE33719-386D-4851-A906-489F16B106B5}">
      <dgm:prSet/>
      <dgm:spPr/>
      <dgm:t>
        <a:bodyPr/>
        <a:lstStyle/>
        <a:p>
          <a:endParaRPr lang="en-US" sz="2000"/>
        </a:p>
      </dgm:t>
    </dgm:pt>
    <dgm:pt modelId="{45E0CCE8-2FFA-493E-B0C2-BE35FC317836}">
      <dgm:prSet custT="1"/>
      <dgm:spPr>
        <a:xfrm>
          <a:off x="6695367" y="3247887"/>
          <a:ext cx="2067214" cy="1033607"/>
        </a:xfrm>
        <a:prstGeom prst="roundRect">
          <a:avLst/>
        </a:prstGeom>
        <a:solidFill>
          <a:srgbClr val="005BAA">
            <a:shade val="50000"/>
            <a:hueOff val="572016"/>
            <a:satOff val="-46809"/>
            <a:lumOff val="35141"/>
            <a:alphaOff val="0"/>
          </a:srgbClr>
        </a:solidFill>
        <a:ln w="38100" cap="flat" cmpd="sng" algn="ctr">
          <a:noFill/>
          <a:prstDash val="solid"/>
        </a:ln>
        <a:effectLst/>
      </dgm:spPr>
      <dgm:t>
        <a:bodyPr/>
        <a:lstStyle/>
        <a:p>
          <a:pPr>
            <a:buNone/>
          </a:pPr>
          <a:r>
            <a:rPr lang="en-US" sz="1400">
              <a:solidFill>
                <a:srgbClr val="FFFFFF"/>
              </a:solidFill>
              <a:latin typeface="Arial"/>
              <a:ea typeface="+mn-ea"/>
              <a:cs typeface="+mn-cs"/>
            </a:rPr>
            <a:t>Presentation &amp; Demonstration</a:t>
          </a:r>
        </a:p>
      </dgm:t>
    </dgm:pt>
    <dgm:pt modelId="{D8BE218E-54AB-40E6-BE9C-92EDF349A412}" type="parTrans" cxnId="{776F2B8B-BB7C-40D6-8175-5DA0D201DF8F}">
      <dgm:prSet/>
      <dgm:spPr/>
      <dgm:t>
        <a:bodyPr/>
        <a:lstStyle/>
        <a:p>
          <a:endParaRPr lang="en-US" sz="2000"/>
        </a:p>
      </dgm:t>
    </dgm:pt>
    <dgm:pt modelId="{2F916ABA-40E6-4665-922E-B1DDC2C43E83}" type="sibTrans" cxnId="{776F2B8B-BB7C-40D6-8175-5DA0D201DF8F}">
      <dgm:prSet/>
      <dgm:spPr/>
      <dgm:t>
        <a:bodyPr/>
        <a:lstStyle/>
        <a:p>
          <a:endParaRPr lang="en-US" sz="2000"/>
        </a:p>
      </dgm:t>
    </dgm:pt>
    <dgm:pt modelId="{23CB603C-753E-4A18-A39A-B1691610CE7B}">
      <dgm:prSet custT="1"/>
      <dgm:spPr>
        <a:xfrm>
          <a:off x="4822069" y="4329436"/>
          <a:ext cx="2067214" cy="1033607"/>
        </a:xfrm>
        <a:prstGeom prst="roundRect">
          <a:avLst/>
        </a:prstGeom>
        <a:solidFill>
          <a:srgbClr val="005BAA">
            <a:shade val="50000"/>
            <a:hueOff val="858024"/>
            <a:satOff val="-70214"/>
            <a:lumOff val="52712"/>
            <a:alphaOff val="0"/>
          </a:srgbClr>
        </a:solidFill>
        <a:ln w="38100" cap="flat" cmpd="sng" algn="ctr">
          <a:solidFill>
            <a:srgbClr val="7030A0"/>
          </a:solidFill>
          <a:prstDash val="solid"/>
        </a:ln>
        <a:effectLst/>
      </dgm:spPr>
      <dgm:t>
        <a:bodyPr/>
        <a:lstStyle/>
        <a:p>
          <a:pPr rtl="0">
            <a:buNone/>
          </a:pPr>
          <a:r>
            <a:rPr lang="en-US" sz="1400">
              <a:solidFill>
                <a:srgbClr val="FFFFFF"/>
              </a:solidFill>
              <a:latin typeface="Arial"/>
              <a:ea typeface="+mn-ea"/>
              <a:cs typeface="+mn-cs"/>
            </a:rPr>
            <a:t>Negotiation &amp; Closing </a:t>
          </a:r>
        </a:p>
      </dgm:t>
    </dgm:pt>
    <dgm:pt modelId="{AC258185-3994-4667-A188-1D0D0E57093B}" type="parTrans" cxnId="{14D7C02D-DE56-49A8-9904-3CBB0BFDF563}">
      <dgm:prSet/>
      <dgm:spPr/>
      <dgm:t>
        <a:bodyPr/>
        <a:lstStyle/>
        <a:p>
          <a:endParaRPr lang="en-US" sz="2000"/>
        </a:p>
      </dgm:t>
    </dgm:pt>
    <dgm:pt modelId="{85E2574D-F097-49C5-A8F7-073D3397BFBE}" type="sibTrans" cxnId="{14D7C02D-DE56-49A8-9904-3CBB0BFDF563}">
      <dgm:prSet/>
      <dgm:spPr/>
      <dgm:t>
        <a:bodyPr/>
        <a:lstStyle/>
        <a:p>
          <a:endParaRPr lang="en-US" sz="2000"/>
        </a:p>
      </dgm:t>
    </dgm:pt>
    <dgm:pt modelId="{DA3F539E-6AB6-4D2D-8C3F-B0EED167B157}">
      <dgm:prSet custT="1"/>
      <dgm: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Great Deliveries</a:t>
          </a:r>
        </a:p>
      </dgm:t>
    </dgm:pt>
    <dgm:pt modelId="{5F9ABC0B-21A5-4562-9A95-74A45CF7B78E}" type="parTrans" cxnId="{6CC77DBF-F52D-47D3-B576-5540463758E1}">
      <dgm:prSet/>
      <dgm:spPr/>
      <dgm:t>
        <a:bodyPr/>
        <a:lstStyle/>
        <a:p>
          <a:endParaRPr lang="en-US" sz="2000"/>
        </a:p>
      </dgm:t>
    </dgm:pt>
    <dgm:pt modelId="{F5548E51-80E0-42A8-885E-02726DCABEEA}" type="sibTrans" cxnId="{6CC77DBF-F52D-47D3-B576-5540463758E1}">
      <dgm:prSet/>
      <dgm:spPr/>
      <dgm:t>
        <a:bodyPr/>
        <a:lstStyle/>
        <a:p>
          <a:endParaRPr lang="en-US" sz="2000"/>
        </a:p>
      </dgm:t>
    </dgm:pt>
    <dgm:pt modelId="{3E739B7E-07D4-48B5-B6F0-FE679057DF08}">
      <dgm:prSet custT="1"/>
      <dgm: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a:solidFill>
                <a:srgbClr val="FFFFFF"/>
              </a:solidFill>
              <a:latin typeface="Arial"/>
              <a:ea typeface="+mn-ea"/>
              <a:cs typeface="+mn-cs"/>
            </a:rPr>
            <a:t>Follow Up &amp; Retention</a:t>
          </a:r>
        </a:p>
      </dgm:t>
    </dgm:pt>
    <dgm:pt modelId="{E03B6447-C35C-4B73-A3D8-7F48AD7DD4AB}" type="parTrans" cxnId="{EEDFAE59-8144-45B2-90B8-9CF81883ECC5}">
      <dgm:prSet/>
      <dgm:spPr/>
      <dgm:t>
        <a:bodyPr/>
        <a:lstStyle/>
        <a:p>
          <a:endParaRPr lang="en-US" sz="2000"/>
        </a:p>
      </dgm:t>
    </dgm:pt>
    <dgm:pt modelId="{89E5ABCE-6429-4D69-B828-A8B4F9302311}" type="sibTrans" cxnId="{EEDFAE59-8144-45B2-90B8-9CF81883ECC5}">
      <dgm:prSet/>
      <dgm:spPr/>
      <dgm:t>
        <a:bodyPr/>
        <a:lstStyle/>
        <a:p>
          <a:endParaRPr lang="en-US" sz="2000"/>
        </a:p>
      </dgm:t>
    </dgm:pt>
    <dgm:pt modelId="{07CFC931-14C9-4739-9379-DEF370653062}" type="pres">
      <dgm:prSet presAssocID="{BA88A56A-947D-4462-9651-BAB55172806D}" presName="Name0" presStyleCnt="0">
        <dgm:presLayoutVars>
          <dgm:dir/>
          <dgm:resizeHandles val="exact"/>
        </dgm:presLayoutVars>
      </dgm:prSet>
      <dgm:spPr/>
    </dgm:pt>
    <dgm:pt modelId="{73893A82-546E-4C47-9027-0DEF16C0C6D5}" type="pres">
      <dgm:prSet presAssocID="{BA88A56A-947D-4462-9651-BAB55172806D}" presName="cycle" presStyleCnt="0"/>
      <dgm:spPr/>
    </dgm:pt>
    <dgm:pt modelId="{BB2BAE4C-A175-456A-8610-F15FBDB45AB1}" type="pres">
      <dgm:prSet presAssocID="{ACFB6FAE-26B5-4A40-944B-584A7FAB1CFC}" presName="nodeFirstNode" presStyleLbl="node1" presStyleIdx="0" presStyleCnt="6">
        <dgm:presLayoutVars>
          <dgm:bulletEnabled val="1"/>
        </dgm:presLayoutVars>
      </dgm:prSet>
      <dgm:spPr/>
    </dgm:pt>
    <dgm:pt modelId="{432FF760-9664-4D30-9843-B37B73654BC3}" type="pres">
      <dgm:prSet presAssocID="{D67C02AD-071B-46A5-AF0F-5DB1D04EBD62}" presName="sibTransFirstNode" presStyleLbl="bgShp" presStyleIdx="0" presStyleCnt="1"/>
      <dgm:spPr/>
    </dgm:pt>
    <dgm:pt modelId="{59E48907-6C34-4F44-A90B-068BDD6276F1}" type="pres">
      <dgm:prSet presAssocID="{8768CDE5-B790-4BFF-AE6E-4B842F6FAF9B}" presName="nodeFollowingNodes" presStyleLbl="node1" presStyleIdx="1" presStyleCnt="6">
        <dgm:presLayoutVars>
          <dgm:bulletEnabled val="1"/>
        </dgm:presLayoutVars>
      </dgm:prSet>
      <dgm:spPr/>
    </dgm:pt>
    <dgm:pt modelId="{415E7D2B-7A5B-4E4E-AA06-EEF3163A0DD6}" type="pres">
      <dgm:prSet presAssocID="{45E0CCE8-2FFA-493E-B0C2-BE35FC317836}" presName="nodeFollowingNodes" presStyleLbl="node1" presStyleIdx="2" presStyleCnt="6">
        <dgm:presLayoutVars>
          <dgm:bulletEnabled val="1"/>
        </dgm:presLayoutVars>
      </dgm:prSet>
      <dgm:spPr/>
    </dgm:pt>
    <dgm:pt modelId="{555F6445-514B-4CD3-B1BF-8239E4861A4E}" type="pres">
      <dgm:prSet presAssocID="{23CB603C-753E-4A18-A39A-B1691610CE7B}" presName="nodeFollowingNodes" presStyleLbl="node1" presStyleIdx="3" presStyleCnt="6">
        <dgm:presLayoutVars>
          <dgm:bulletEnabled val="1"/>
        </dgm:presLayoutVars>
      </dgm:prSet>
      <dgm:spPr/>
    </dgm:pt>
    <dgm:pt modelId="{553C27A5-D23B-4C6D-ADF3-3FB3B82C7151}" type="pres">
      <dgm:prSet presAssocID="{DA3F539E-6AB6-4D2D-8C3F-B0EED167B157}" presName="nodeFollowingNodes" presStyleLbl="node1" presStyleIdx="4" presStyleCnt="6">
        <dgm:presLayoutVars>
          <dgm:bulletEnabled val="1"/>
        </dgm:presLayoutVars>
      </dgm:prSet>
      <dgm:spPr/>
    </dgm:pt>
    <dgm:pt modelId="{91E96FBE-DC7E-4F4F-B9A1-B140983597BD}" type="pres">
      <dgm:prSet presAssocID="{3E739B7E-07D4-48B5-B6F0-FE679057DF08}" presName="nodeFollowingNodes" presStyleLbl="node1" presStyleIdx="5" presStyleCnt="6">
        <dgm:presLayoutVars>
          <dgm:bulletEnabled val="1"/>
        </dgm:presLayoutVars>
      </dgm:prSet>
      <dgm:spPr/>
    </dgm:pt>
  </dgm:ptLst>
  <dgm:cxnLst>
    <dgm:cxn modelId="{7AE33719-386D-4851-A906-489F16B106B5}" srcId="{BA88A56A-947D-4462-9651-BAB55172806D}" destId="{8768CDE5-B790-4BFF-AE6E-4B842F6FAF9B}" srcOrd="1" destOrd="0" parTransId="{ACA2A605-CED9-42CE-AE95-E7070712E585}" sibTransId="{589E4F2B-21EA-4A39-A599-0383B50788DC}"/>
    <dgm:cxn modelId="{4D1BF219-2D79-4524-BE76-05FF12D68B24}" type="presOf" srcId="{23CB603C-753E-4A18-A39A-B1691610CE7B}" destId="{555F6445-514B-4CD3-B1BF-8239E4861A4E}" srcOrd="0" destOrd="0" presId="urn:microsoft.com/office/officeart/2005/8/layout/cycle3"/>
    <dgm:cxn modelId="{7B128C22-3197-4D24-9A58-1D2B2FEC7765}" type="presOf" srcId="{BA88A56A-947D-4462-9651-BAB55172806D}" destId="{07CFC931-14C9-4739-9379-DEF370653062}" srcOrd="0" destOrd="0" presId="urn:microsoft.com/office/officeart/2005/8/layout/cycle3"/>
    <dgm:cxn modelId="{14D7C02D-DE56-49A8-9904-3CBB0BFDF563}" srcId="{BA88A56A-947D-4462-9651-BAB55172806D}" destId="{23CB603C-753E-4A18-A39A-B1691610CE7B}" srcOrd="3" destOrd="0" parTransId="{AC258185-3994-4667-A188-1D0D0E57093B}" sibTransId="{85E2574D-F097-49C5-A8F7-073D3397BFBE}"/>
    <dgm:cxn modelId="{7D76AE3F-F959-4631-8D01-9925E1CC85E6}" type="presOf" srcId="{3E739B7E-07D4-48B5-B6F0-FE679057DF08}" destId="{91E96FBE-DC7E-4F4F-B9A1-B140983597BD}" srcOrd="0" destOrd="0" presId="urn:microsoft.com/office/officeart/2005/8/layout/cycle3"/>
    <dgm:cxn modelId="{8B69CC72-C6E8-46FE-8BA3-700773DF604F}" type="presOf" srcId="{D67C02AD-071B-46A5-AF0F-5DB1D04EBD62}" destId="{432FF760-9664-4D30-9843-B37B73654BC3}" srcOrd="0" destOrd="0" presId="urn:microsoft.com/office/officeart/2005/8/layout/cycle3"/>
    <dgm:cxn modelId="{EEDFAE59-8144-45B2-90B8-9CF81883ECC5}" srcId="{BA88A56A-947D-4462-9651-BAB55172806D}" destId="{3E739B7E-07D4-48B5-B6F0-FE679057DF08}" srcOrd="5" destOrd="0" parTransId="{E03B6447-C35C-4B73-A3D8-7F48AD7DD4AB}" sibTransId="{89E5ABCE-6429-4D69-B828-A8B4F9302311}"/>
    <dgm:cxn modelId="{5373E55A-C7DE-4176-9B2D-A9D92D350C4E}" type="presOf" srcId="{45E0CCE8-2FFA-493E-B0C2-BE35FC317836}" destId="{415E7D2B-7A5B-4E4E-AA06-EEF3163A0DD6}" srcOrd="0" destOrd="0" presId="urn:microsoft.com/office/officeart/2005/8/layout/cycle3"/>
    <dgm:cxn modelId="{83DA7E7F-66B1-4FB5-A270-E928888A0C6C}" type="presOf" srcId="{8768CDE5-B790-4BFF-AE6E-4B842F6FAF9B}" destId="{59E48907-6C34-4F44-A90B-068BDD6276F1}" srcOrd="0" destOrd="0" presId="urn:microsoft.com/office/officeart/2005/8/layout/cycle3"/>
    <dgm:cxn modelId="{776F2B8B-BB7C-40D6-8175-5DA0D201DF8F}" srcId="{BA88A56A-947D-4462-9651-BAB55172806D}" destId="{45E0CCE8-2FFA-493E-B0C2-BE35FC317836}" srcOrd="2" destOrd="0" parTransId="{D8BE218E-54AB-40E6-BE9C-92EDF349A412}" sibTransId="{2F916ABA-40E6-4665-922E-B1DDC2C43E83}"/>
    <dgm:cxn modelId="{6CC77DBF-F52D-47D3-B576-5540463758E1}" srcId="{BA88A56A-947D-4462-9651-BAB55172806D}" destId="{DA3F539E-6AB6-4D2D-8C3F-B0EED167B157}" srcOrd="4" destOrd="0" parTransId="{5F9ABC0B-21A5-4562-9A95-74A45CF7B78E}" sibTransId="{F5548E51-80E0-42A8-885E-02726DCABEEA}"/>
    <dgm:cxn modelId="{0E0D8EBF-51C0-4C1B-AF5B-D329BF744580}" srcId="{BA88A56A-947D-4462-9651-BAB55172806D}" destId="{ACFB6FAE-26B5-4A40-944B-584A7FAB1CFC}" srcOrd="0" destOrd="0" parTransId="{5F319452-49A4-47CA-8997-12A1B82C4688}" sibTransId="{D67C02AD-071B-46A5-AF0F-5DB1D04EBD62}"/>
    <dgm:cxn modelId="{B4CB49C3-1C9C-4456-AFF7-282AF51AE26D}" type="presOf" srcId="{DA3F539E-6AB6-4D2D-8C3F-B0EED167B157}" destId="{553C27A5-D23B-4C6D-ADF3-3FB3B82C7151}" srcOrd="0" destOrd="0" presId="urn:microsoft.com/office/officeart/2005/8/layout/cycle3"/>
    <dgm:cxn modelId="{19EE22FA-7BE9-4653-8CFA-9473E4A8AFAB}" type="presOf" srcId="{ACFB6FAE-26B5-4A40-944B-584A7FAB1CFC}" destId="{BB2BAE4C-A175-456A-8610-F15FBDB45AB1}" srcOrd="0" destOrd="0" presId="urn:microsoft.com/office/officeart/2005/8/layout/cycle3"/>
    <dgm:cxn modelId="{6B72EB48-31A9-4CA9-9B75-30CF129C8B7F}" type="presParOf" srcId="{07CFC931-14C9-4739-9379-DEF370653062}" destId="{73893A82-546E-4C47-9027-0DEF16C0C6D5}" srcOrd="0" destOrd="0" presId="urn:microsoft.com/office/officeart/2005/8/layout/cycle3"/>
    <dgm:cxn modelId="{8758F398-333E-46D6-9186-5FD9FDFE86BF}" type="presParOf" srcId="{73893A82-546E-4C47-9027-0DEF16C0C6D5}" destId="{BB2BAE4C-A175-456A-8610-F15FBDB45AB1}" srcOrd="0" destOrd="0" presId="urn:microsoft.com/office/officeart/2005/8/layout/cycle3"/>
    <dgm:cxn modelId="{DF58D3B5-13F9-40E1-B8E6-430DAF7FB1AA}" type="presParOf" srcId="{73893A82-546E-4C47-9027-0DEF16C0C6D5}" destId="{432FF760-9664-4D30-9843-B37B73654BC3}" srcOrd="1" destOrd="0" presId="urn:microsoft.com/office/officeart/2005/8/layout/cycle3"/>
    <dgm:cxn modelId="{87204E71-364F-44E0-AF78-1B30475A0F3C}" type="presParOf" srcId="{73893A82-546E-4C47-9027-0DEF16C0C6D5}" destId="{59E48907-6C34-4F44-A90B-068BDD6276F1}" srcOrd="2" destOrd="0" presId="urn:microsoft.com/office/officeart/2005/8/layout/cycle3"/>
    <dgm:cxn modelId="{A16D6257-554B-4994-A3E9-214A63D041C7}" type="presParOf" srcId="{73893A82-546E-4C47-9027-0DEF16C0C6D5}" destId="{415E7D2B-7A5B-4E4E-AA06-EEF3163A0DD6}" srcOrd="3" destOrd="0" presId="urn:microsoft.com/office/officeart/2005/8/layout/cycle3"/>
    <dgm:cxn modelId="{6201365E-A19C-42D5-BA24-44456AA5FC53}" type="presParOf" srcId="{73893A82-546E-4C47-9027-0DEF16C0C6D5}" destId="{555F6445-514B-4CD3-B1BF-8239E4861A4E}" srcOrd="4" destOrd="0" presId="urn:microsoft.com/office/officeart/2005/8/layout/cycle3"/>
    <dgm:cxn modelId="{B09F1177-AE2B-4748-9472-5A6A2EA6FCFC}" type="presParOf" srcId="{73893A82-546E-4C47-9027-0DEF16C0C6D5}" destId="{553C27A5-D23B-4C6D-ADF3-3FB3B82C7151}" srcOrd="5" destOrd="0" presId="urn:microsoft.com/office/officeart/2005/8/layout/cycle3"/>
    <dgm:cxn modelId="{9D909843-6408-41EA-821B-DF89DF07168B}" type="presParOf" srcId="{73893A82-546E-4C47-9027-0DEF16C0C6D5}" destId="{91E96FBE-DC7E-4F4F-B9A1-B140983597BD}" srcOrd="6"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2544833" y="-3027"/>
          <a:ext cx="4623092" cy="4623092"/>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3968335" y="2367"/>
          <a:ext cx="1776088" cy="888044"/>
        </a:xfrm>
        <a:prstGeom prst="roundRect">
          <a:avLst/>
        </a:prstGeom>
        <a:solidFill>
          <a:srgbClr val="00417C"/>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011686" y="45718"/>
        <a:ext cx="1689386" cy="801342"/>
      </dsp:txXfrm>
    </dsp:sp>
    <dsp:sp modelId="{59E48907-6C34-4F44-A90B-068BDD6276F1}">
      <dsp:nvSpPr>
        <dsp:cNvPr id="0" name=""/>
        <dsp:cNvSpPr/>
      </dsp:nvSpPr>
      <dsp:spPr>
        <a:xfrm>
          <a:off x="5592561" y="940114"/>
          <a:ext cx="1776088" cy="888044"/>
        </a:xfrm>
        <a:prstGeom prst="roundRect">
          <a:avLst/>
        </a:prstGeom>
        <a:solidFill>
          <a:srgbClr val="005BAA">
            <a:shade val="50000"/>
            <a:hueOff val="286008"/>
            <a:satOff val="-23405"/>
            <a:lumOff val="17571"/>
            <a:alphaOff val="0"/>
          </a:srgbClr>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n>
                <a:noFill/>
              </a:ln>
              <a:solidFill>
                <a:srgbClr val="FFFFFF"/>
              </a:solidFill>
              <a:latin typeface="Arial"/>
              <a:ea typeface="+mn-ea"/>
              <a:cs typeface="+mn-cs"/>
            </a:rPr>
            <a:t>Qualification</a:t>
          </a:r>
        </a:p>
      </dsp:txBody>
      <dsp:txXfrm>
        <a:off x="5635912" y="983465"/>
        <a:ext cx="1689386" cy="801342"/>
      </dsp:txXfrm>
    </dsp:sp>
    <dsp:sp modelId="{415E7D2B-7A5B-4E4E-AA06-EEF3163A0DD6}">
      <dsp:nvSpPr>
        <dsp:cNvPr id="0" name=""/>
        <dsp:cNvSpPr/>
      </dsp:nvSpPr>
      <dsp:spPr>
        <a:xfrm>
          <a:off x="5592561" y="2815608"/>
          <a:ext cx="1776088" cy="888044"/>
        </a:xfrm>
        <a:prstGeom prst="roundRect">
          <a:avLst/>
        </a:prstGeom>
        <a:solidFill>
          <a:srgbClr val="005BAA">
            <a:shade val="50000"/>
            <a:hueOff val="572016"/>
            <a:satOff val="-46809"/>
            <a:lumOff val="35141"/>
            <a:alphaOff val="0"/>
          </a:srgbClr>
        </a:solidFill>
        <a:ln w="381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5635912" y="2858959"/>
        <a:ext cx="1689386" cy="801342"/>
      </dsp:txXfrm>
    </dsp:sp>
    <dsp:sp modelId="{555F6445-514B-4CD3-B1BF-8239E4861A4E}">
      <dsp:nvSpPr>
        <dsp:cNvPr id="0" name=""/>
        <dsp:cNvSpPr/>
      </dsp:nvSpPr>
      <dsp:spPr>
        <a:xfrm>
          <a:off x="3968335" y="3753355"/>
          <a:ext cx="1776088" cy="888044"/>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011686" y="3796706"/>
        <a:ext cx="1689386" cy="801342"/>
      </dsp:txXfrm>
    </dsp:sp>
    <dsp:sp modelId="{553C27A5-D23B-4C6D-ADF3-3FB3B82C7151}">
      <dsp:nvSpPr>
        <dsp:cNvPr id="0" name=""/>
        <dsp:cNvSpPr/>
      </dsp:nvSpPr>
      <dsp:spPr>
        <a:xfrm>
          <a:off x="2344110" y="2815608"/>
          <a:ext cx="1776088" cy="888044"/>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387461" y="2858959"/>
        <a:ext cx="1689386" cy="801342"/>
      </dsp:txXfrm>
    </dsp:sp>
    <dsp:sp modelId="{91E96FBE-DC7E-4F4F-B9A1-B140983597BD}">
      <dsp:nvSpPr>
        <dsp:cNvPr id="0" name=""/>
        <dsp:cNvSpPr/>
      </dsp:nvSpPr>
      <dsp:spPr>
        <a:xfrm>
          <a:off x="2344110" y="940114"/>
          <a:ext cx="1776088" cy="888044"/>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387461" y="983465"/>
        <a:ext cx="1689386" cy="801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2544833" y="-3027"/>
          <a:ext cx="4623092" cy="4623092"/>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3968335" y="2367"/>
          <a:ext cx="1776088" cy="888044"/>
        </a:xfrm>
        <a:prstGeom prst="roundRect">
          <a:avLst/>
        </a:prstGeom>
        <a:solidFill>
          <a:srgbClr val="00417C"/>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011686" y="45718"/>
        <a:ext cx="1689386" cy="801342"/>
      </dsp:txXfrm>
    </dsp:sp>
    <dsp:sp modelId="{59E48907-6C34-4F44-A90B-068BDD6276F1}">
      <dsp:nvSpPr>
        <dsp:cNvPr id="0" name=""/>
        <dsp:cNvSpPr/>
      </dsp:nvSpPr>
      <dsp:spPr>
        <a:xfrm>
          <a:off x="5592561" y="940114"/>
          <a:ext cx="1776088" cy="888044"/>
        </a:xfrm>
        <a:prstGeom prst="roundRect">
          <a:avLst/>
        </a:prstGeom>
        <a:solidFill>
          <a:srgbClr val="005BAA">
            <a:shade val="50000"/>
            <a:hueOff val="286008"/>
            <a:satOff val="-23405"/>
            <a:lumOff val="17571"/>
            <a:alphaOff val="0"/>
          </a:srgbClr>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n>
                <a:noFill/>
              </a:ln>
              <a:solidFill>
                <a:srgbClr val="FFFFFF"/>
              </a:solidFill>
              <a:latin typeface="Arial"/>
              <a:ea typeface="+mn-ea"/>
              <a:cs typeface="+mn-cs"/>
            </a:rPr>
            <a:t>Qualification</a:t>
          </a:r>
        </a:p>
      </dsp:txBody>
      <dsp:txXfrm>
        <a:off x="5635912" y="983465"/>
        <a:ext cx="1689386" cy="801342"/>
      </dsp:txXfrm>
    </dsp:sp>
    <dsp:sp modelId="{415E7D2B-7A5B-4E4E-AA06-EEF3163A0DD6}">
      <dsp:nvSpPr>
        <dsp:cNvPr id="0" name=""/>
        <dsp:cNvSpPr/>
      </dsp:nvSpPr>
      <dsp:spPr>
        <a:xfrm>
          <a:off x="5592561" y="2815608"/>
          <a:ext cx="1776088" cy="888044"/>
        </a:xfrm>
        <a:prstGeom prst="roundRect">
          <a:avLst/>
        </a:prstGeom>
        <a:solidFill>
          <a:srgbClr val="005BAA">
            <a:shade val="50000"/>
            <a:hueOff val="572016"/>
            <a:satOff val="-46809"/>
            <a:lumOff val="35141"/>
            <a:alphaOff val="0"/>
          </a:srgbClr>
        </a:solidFill>
        <a:ln w="381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5635912" y="2858959"/>
        <a:ext cx="1689386" cy="801342"/>
      </dsp:txXfrm>
    </dsp:sp>
    <dsp:sp modelId="{555F6445-514B-4CD3-B1BF-8239E4861A4E}">
      <dsp:nvSpPr>
        <dsp:cNvPr id="0" name=""/>
        <dsp:cNvSpPr/>
      </dsp:nvSpPr>
      <dsp:spPr>
        <a:xfrm>
          <a:off x="3968335" y="3753355"/>
          <a:ext cx="1776088" cy="888044"/>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011686" y="3796706"/>
        <a:ext cx="1689386" cy="801342"/>
      </dsp:txXfrm>
    </dsp:sp>
    <dsp:sp modelId="{553C27A5-D23B-4C6D-ADF3-3FB3B82C7151}">
      <dsp:nvSpPr>
        <dsp:cNvPr id="0" name=""/>
        <dsp:cNvSpPr/>
      </dsp:nvSpPr>
      <dsp:spPr>
        <a:xfrm>
          <a:off x="2344110" y="2815608"/>
          <a:ext cx="1776088" cy="888044"/>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387461" y="2858959"/>
        <a:ext cx="1689386" cy="801342"/>
      </dsp:txXfrm>
    </dsp:sp>
    <dsp:sp modelId="{91E96FBE-DC7E-4F4F-B9A1-B140983597BD}">
      <dsp:nvSpPr>
        <dsp:cNvPr id="0" name=""/>
        <dsp:cNvSpPr/>
      </dsp:nvSpPr>
      <dsp:spPr>
        <a:xfrm>
          <a:off x="2344110" y="940114"/>
          <a:ext cx="1776088" cy="888044"/>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387461" y="983465"/>
        <a:ext cx="1689386" cy="801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2544833" y="-3027"/>
          <a:ext cx="4623092" cy="4623092"/>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3968335" y="2367"/>
          <a:ext cx="1776088" cy="888044"/>
        </a:xfrm>
        <a:prstGeom prst="roundRect">
          <a:avLst/>
        </a:prstGeom>
        <a:solidFill>
          <a:srgbClr val="00417C"/>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011686" y="45718"/>
        <a:ext cx="1689386" cy="801342"/>
      </dsp:txXfrm>
    </dsp:sp>
    <dsp:sp modelId="{59E48907-6C34-4F44-A90B-068BDD6276F1}">
      <dsp:nvSpPr>
        <dsp:cNvPr id="0" name=""/>
        <dsp:cNvSpPr/>
      </dsp:nvSpPr>
      <dsp:spPr>
        <a:xfrm>
          <a:off x="5592561" y="940114"/>
          <a:ext cx="1776088" cy="888044"/>
        </a:xfrm>
        <a:prstGeom prst="roundRect">
          <a:avLst/>
        </a:prstGeom>
        <a:solidFill>
          <a:srgbClr val="005BAA">
            <a:shade val="50000"/>
            <a:hueOff val="286008"/>
            <a:satOff val="-23405"/>
            <a:lumOff val="17571"/>
            <a:alphaOff val="0"/>
          </a:srgbClr>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Qualification</a:t>
          </a:r>
        </a:p>
      </dsp:txBody>
      <dsp:txXfrm>
        <a:off x="5635912" y="983465"/>
        <a:ext cx="1689386" cy="801342"/>
      </dsp:txXfrm>
    </dsp:sp>
    <dsp:sp modelId="{415E7D2B-7A5B-4E4E-AA06-EEF3163A0DD6}">
      <dsp:nvSpPr>
        <dsp:cNvPr id="0" name=""/>
        <dsp:cNvSpPr/>
      </dsp:nvSpPr>
      <dsp:spPr>
        <a:xfrm>
          <a:off x="5592561" y="2815608"/>
          <a:ext cx="1776088" cy="888044"/>
        </a:xfrm>
        <a:prstGeom prst="roundRect">
          <a:avLst/>
        </a:prstGeom>
        <a:solidFill>
          <a:srgbClr val="005BAA">
            <a:shade val="50000"/>
            <a:hueOff val="572016"/>
            <a:satOff val="-46809"/>
            <a:lumOff val="35141"/>
            <a:alphaOff val="0"/>
          </a:srgbClr>
        </a:solidFill>
        <a:ln w="381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Arial"/>
              <a:ea typeface="+mn-ea"/>
              <a:cs typeface="+mn-cs"/>
            </a:rPr>
            <a:t>Presentation &amp; Demonstration</a:t>
          </a:r>
        </a:p>
      </dsp:txBody>
      <dsp:txXfrm>
        <a:off x="5635912" y="2858959"/>
        <a:ext cx="1689386" cy="801342"/>
      </dsp:txXfrm>
    </dsp:sp>
    <dsp:sp modelId="{555F6445-514B-4CD3-B1BF-8239E4861A4E}">
      <dsp:nvSpPr>
        <dsp:cNvPr id="0" name=""/>
        <dsp:cNvSpPr/>
      </dsp:nvSpPr>
      <dsp:spPr>
        <a:xfrm>
          <a:off x="3968335" y="3753355"/>
          <a:ext cx="1776088" cy="888044"/>
        </a:xfrm>
        <a:prstGeom prst="roundRect">
          <a:avLst/>
        </a:prstGeom>
        <a:solidFill>
          <a:srgbClr val="005BAA">
            <a:shade val="50000"/>
            <a:hueOff val="858024"/>
            <a:satOff val="-70214"/>
            <a:lumOff val="52712"/>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011686" y="3796706"/>
        <a:ext cx="1689386" cy="801342"/>
      </dsp:txXfrm>
    </dsp:sp>
    <dsp:sp modelId="{553C27A5-D23B-4C6D-ADF3-3FB3B82C7151}">
      <dsp:nvSpPr>
        <dsp:cNvPr id="0" name=""/>
        <dsp:cNvSpPr/>
      </dsp:nvSpPr>
      <dsp:spPr>
        <a:xfrm>
          <a:off x="2344110" y="2815608"/>
          <a:ext cx="1776088" cy="888044"/>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387461" y="2858959"/>
        <a:ext cx="1689386" cy="801342"/>
      </dsp:txXfrm>
    </dsp:sp>
    <dsp:sp modelId="{91E96FBE-DC7E-4F4F-B9A1-B140983597BD}">
      <dsp:nvSpPr>
        <dsp:cNvPr id="0" name=""/>
        <dsp:cNvSpPr/>
      </dsp:nvSpPr>
      <dsp:spPr>
        <a:xfrm>
          <a:off x="2344110" y="940114"/>
          <a:ext cx="1776088" cy="888044"/>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387461" y="983465"/>
        <a:ext cx="1689386" cy="8013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FF760-9664-4D30-9843-B37B73654BC3}">
      <dsp:nvSpPr>
        <dsp:cNvPr id="0" name=""/>
        <dsp:cNvSpPr/>
      </dsp:nvSpPr>
      <dsp:spPr>
        <a:xfrm>
          <a:off x="3189658" y="-2789"/>
          <a:ext cx="5332036" cy="5332036"/>
        </a:xfrm>
        <a:prstGeom prst="circularArrow">
          <a:avLst>
            <a:gd name="adj1" fmla="val 5274"/>
            <a:gd name="adj2" fmla="val 312630"/>
            <a:gd name="adj3" fmla="val 14193220"/>
            <a:gd name="adj4" fmla="val 17147477"/>
            <a:gd name="adj5" fmla="val 5477"/>
          </a:avLst>
        </a:prstGeom>
        <a:solidFill>
          <a:srgbClr val="005BAA">
            <a:tint val="55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B2BAE4C-A175-456A-8610-F15FBDB45AB1}">
      <dsp:nvSpPr>
        <dsp:cNvPr id="0" name=""/>
        <dsp:cNvSpPr/>
      </dsp:nvSpPr>
      <dsp:spPr>
        <a:xfrm>
          <a:off x="4822069" y="3241"/>
          <a:ext cx="2067214" cy="1033607"/>
        </a:xfrm>
        <a:prstGeom prst="roundRect">
          <a:avLst/>
        </a:prstGeom>
        <a:solidFill>
          <a:srgbClr val="00417C"/>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Prospecting &amp; Welcome</a:t>
          </a:r>
        </a:p>
      </dsp:txBody>
      <dsp:txXfrm>
        <a:off x="4872526" y="53698"/>
        <a:ext cx="1966300" cy="932693"/>
      </dsp:txXfrm>
    </dsp:sp>
    <dsp:sp modelId="{59E48907-6C34-4F44-A90B-068BDD6276F1}">
      <dsp:nvSpPr>
        <dsp:cNvPr id="0" name=""/>
        <dsp:cNvSpPr/>
      </dsp:nvSpPr>
      <dsp:spPr>
        <a:xfrm>
          <a:off x="6695367"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Qualification</a:t>
          </a:r>
        </a:p>
      </dsp:txBody>
      <dsp:txXfrm>
        <a:off x="6745824" y="1135247"/>
        <a:ext cx="1966300" cy="932693"/>
      </dsp:txXfrm>
    </dsp:sp>
    <dsp:sp modelId="{415E7D2B-7A5B-4E4E-AA06-EEF3163A0DD6}">
      <dsp:nvSpPr>
        <dsp:cNvPr id="0" name=""/>
        <dsp:cNvSpPr/>
      </dsp:nvSpPr>
      <dsp:spPr>
        <a:xfrm>
          <a:off x="6695367" y="3247887"/>
          <a:ext cx="2067214" cy="1033607"/>
        </a:xfrm>
        <a:prstGeom prst="roundRect">
          <a:avLst/>
        </a:prstGeom>
        <a:solidFill>
          <a:srgbClr val="005BAA">
            <a:shade val="50000"/>
            <a:hueOff val="572016"/>
            <a:satOff val="-46809"/>
            <a:lumOff val="35141"/>
            <a:alphaOff val="0"/>
          </a:srgbClr>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Presentation &amp; Demonstration</a:t>
          </a:r>
        </a:p>
      </dsp:txBody>
      <dsp:txXfrm>
        <a:off x="6745824" y="3298344"/>
        <a:ext cx="1966300" cy="932693"/>
      </dsp:txXfrm>
    </dsp:sp>
    <dsp:sp modelId="{555F6445-514B-4CD3-B1BF-8239E4861A4E}">
      <dsp:nvSpPr>
        <dsp:cNvPr id="0" name=""/>
        <dsp:cNvSpPr/>
      </dsp:nvSpPr>
      <dsp:spPr>
        <a:xfrm>
          <a:off x="4822069" y="4329436"/>
          <a:ext cx="2067214" cy="1033607"/>
        </a:xfrm>
        <a:prstGeom prst="roundRect">
          <a:avLst/>
        </a:prstGeom>
        <a:solidFill>
          <a:srgbClr val="005BAA">
            <a:shade val="50000"/>
            <a:hueOff val="858024"/>
            <a:satOff val="-70214"/>
            <a:lumOff val="52712"/>
            <a:alphaOff val="0"/>
          </a:srgbClr>
        </a:solidFill>
        <a:ln w="38100" cap="flat" cmpd="sng" algn="ctr">
          <a:solidFill>
            <a:srgbClr val="7030A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rgbClr val="FFFFFF"/>
              </a:solidFill>
              <a:latin typeface="Arial"/>
              <a:ea typeface="+mn-ea"/>
              <a:cs typeface="+mn-cs"/>
            </a:rPr>
            <a:t>Negotiation &amp; Closing </a:t>
          </a:r>
        </a:p>
      </dsp:txBody>
      <dsp:txXfrm>
        <a:off x="4872526" y="4379893"/>
        <a:ext cx="1966300" cy="932693"/>
      </dsp:txXfrm>
    </dsp:sp>
    <dsp:sp modelId="{553C27A5-D23B-4C6D-ADF3-3FB3B82C7151}">
      <dsp:nvSpPr>
        <dsp:cNvPr id="0" name=""/>
        <dsp:cNvSpPr/>
      </dsp:nvSpPr>
      <dsp:spPr>
        <a:xfrm>
          <a:off x="2948772" y="3247887"/>
          <a:ext cx="2067214" cy="1033607"/>
        </a:xfrm>
        <a:prstGeom prst="roundRect">
          <a:avLst/>
        </a:prstGeom>
        <a:solidFill>
          <a:srgbClr val="005BAA">
            <a:shade val="50000"/>
            <a:hueOff val="572016"/>
            <a:satOff val="-46809"/>
            <a:lumOff val="3514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Great Deliveries</a:t>
          </a:r>
        </a:p>
      </dsp:txBody>
      <dsp:txXfrm>
        <a:off x="2999229" y="3298344"/>
        <a:ext cx="1966300" cy="932693"/>
      </dsp:txXfrm>
    </dsp:sp>
    <dsp:sp modelId="{91E96FBE-DC7E-4F4F-B9A1-B140983597BD}">
      <dsp:nvSpPr>
        <dsp:cNvPr id="0" name=""/>
        <dsp:cNvSpPr/>
      </dsp:nvSpPr>
      <dsp:spPr>
        <a:xfrm>
          <a:off x="2948772" y="1084790"/>
          <a:ext cx="2067214" cy="1033607"/>
        </a:xfrm>
        <a:prstGeom prst="roundRect">
          <a:avLst/>
        </a:prstGeom>
        <a:solidFill>
          <a:srgbClr val="005BAA">
            <a:shade val="50000"/>
            <a:hueOff val="286008"/>
            <a:satOff val="-23405"/>
            <a:lumOff val="1757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Arial"/>
              <a:ea typeface="+mn-ea"/>
              <a:cs typeface="+mn-cs"/>
            </a:rPr>
            <a:t>Follow Up &amp; Retention</a:t>
          </a:r>
        </a:p>
      </dsp:txBody>
      <dsp:txXfrm>
        <a:off x="2999229" y="1135247"/>
        <a:ext cx="1966300" cy="93269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B7ABD92-E07E-4AB8-A414-EAFF3C65721E}" type="datetimeFigureOut">
              <a:rPr lang="ar-AE" smtClean="0"/>
              <a:t>19/05/1447</a:t>
            </a:fld>
            <a:endParaRPr lang="ar-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A7772D25-1CF3-45B1-9FE7-EF084F379B45}" type="slidenum">
              <a:rPr lang="ar-AE" smtClean="0"/>
              <a:t>‹#›</a:t>
            </a:fld>
            <a:endParaRPr lang="ar-AE"/>
          </a:p>
        </p:txBody>
      </p:sp>
    </p:spTree>
    <p:extLst>
      <p:ext uri="{BB962C8B-B14F-4D97-AF65-F5344CB8AC3E}">
        <p14:creationId xmlns:p14="http://schemas.microsoft.com/office/powerpoint/2010/main" val="2703494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68389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7B7CB-7CD7-D682-AEAD-10A1C7FD9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D1F96-FEDB-3739-F78C-53640E015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4142C-6BB1-8AF1-F9DD-4857675AB417}"/>
              </a:ext>
            </a:extLst>
          </p:cNvPr>
          <p:cNvSpPr>
            <a:spLocks noGrp="1"/>
          </p:cNvSpPr>
          <p:nvPr>
            <p:ph type="body" idx="1"/>
          </p:nvPr>
        </p:nvSpPr>
        <p:spPr/>
        <p:txBody>
          <a:bodyPr/>
          <a:lstStyle/>
          <a:p>
            <a:r>
              <a:rPr lang="ar-AE" err="1">
                <a:cs typeface="Calibri"/>
              </a:rPr>
              <a:t>Groups</a:t>
            </a:r>
            <a:r>
              <a:rPr lang="ar-AE">
                <a:cs typeface="Calibri"/>
              </a:rPr>
              <a:t> </a:t>
            </a:r>
            <a:r>
              <a:rPr lang="ar-AE" err="1">
                <a:cs typeface="Calibri"/>
              </a:rPr>
              <a:t>of</a:t>
            </a:r>
            <a:r>
              <a:rPr lang="ar-AE">
                <a:cs typeface="Calibri"/>
              </a:rPr>
              <a:t> </a:t>
            </a:r>
            <a:r>
              <a:rPr lang="ar-AE" err="1">
                <a:cs typeface="Calibri"/>
              </a:rPr>
              <a:t>three</a:t>
            </a:r>
            <a:r>
              <a:rPr lang="ar-AE">
                <a:cs typeface="Calibri"/>
              </a:rPr>
              <a:t> </a:t>
            </a:r>
          </a:p>
        </p:txBody>
      </p:sp>
      <p:sp>
        <p:nvSpPr>
          <p:cNvPr id="4" name="Slide Number Placeholder 3">
            <a:extLst>
              <a:ext uri="{FF2B5EF4-FFF2-40B4-BE49-F238E27FC236}">
                <a16:creationId xmlns:a16="http://schemas.microsoft.com/office/drawing/2014/main" id="{D2BD29C8-847F-174B-AD90-53D2AEDB901E}"/>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584691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83250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64266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597989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74285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cs typeface="Calibri"/>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33175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76653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0058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032083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86002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Housekeeping Items for trainer to share with the group.</a:t>
            </a:r>
          </a:p>
          <a:p>
            <a:r>
              <a:rPr lang="en-US"/>
              <a:t>Timings – 09:30-16:00</a:t>
            </a:r>
          </a:p>
          <a:p>
            <a:r>
              <a:rPr lang="en-US"/>
              <a:t>Toilets – AATC toilet location based on training room</a:t>
            </a:r>
          </a:p>
          <a:p>
            <a:r>
              <a:rPr lang="en-US"/>
              <a:t>Fire Exit – Highlight Location and fire assembly point</a:t>
            </a:r>
          </a:p>
          <a:p>
            <a:r>
              <a:rPr lang="en-US"/>
              <a:t>No Smoking Building – Highlight smoking area</a:t>
            </a:r>
          </a:p>
          <a:p>
            <a:r>
              <a:rPr lang="en-US"/>
              <a:t>Refreshments to be provided (Canteen area)</a:t>
            </a:r>
          </a:p>
          <a:p>
            <a:r>
              <a:rPr lang="en-US"/>
              <a:t>Lunch to be provided (Canteen area)</a:t>
            </a:r>
          </a:p>
          <a:p>
            <a:r>
              <a:rPr lang="en-US"/>
              <a:t>Questions – We encourage and welcome questions to get the most from the course</a:t>
            </a:r>
          </a:p>
          <a:p>
            <a:r>
              <a:rPr lang="en-US"/>
              <a:t>Mobile Phones/Devices – Are to be switched on silent/off and stored in your bags or pockets to avoid distraction.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851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A8C7B-2129-D38C-5BBF-C16B06F714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B44EA6-E53A-17AF-89AA-31148582B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E416E-49A0-EAF9-88E7-9930BCA0A0E7}"/>
              </a:ext>
            </a:extLst>
          </p:cNvPr>
          <p:cNvSpPr>
            <a:spLocks noGrp="1"/>
          </p:cNvSpPr>
          <p:nvPr>
            <p:ph type="body" idx="1"/>
          </p:nvPr>
        </p:nvSpPr>
        <p:spPr/>
        <p:txBody>
          <a:bodyPr/>
          <a:lstStyle/>
          <a:p>
            <a:r>
              <a:rPr lang="ar-AE" dirty="0">
                <a:cs typeface="Calibri"/>
              </a:rPr>
              <a:t>Groups of three </a:t>
            </a:r>
          </a:p>
        </p:txBody>
      </p:sp>
      <p:sp>
        <p:nvSpPr>
          <p:cNvPr id="4" name="Slide Number Placeholder 3">
            <a:extLst>
              <a:ext uri="{FF2B5EF4-FFF2-40B4-BE49-F238E27FC236}">
                <a16:creationId xmlns:a16="http://schemas.microsoft.com/office/drawing/2014/main" id="{5DB2B035-86A6-62E9-E342-A50D32AF185C}"/>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1361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00D88-BBA9-0715-1E28-409CFDA5F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86E16-21B3-E093-6F79-8EB8B25F72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659BB-DDA9-9577-4708-85C85C715B53}"/>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F98AF611-D969-CAD3-BCB4-DAF8C171ADFF}"/>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272655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38737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62187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986215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9604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4349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Honda Population as per OEM standard 6 step walkaround presentation</a:t>
            </a:r>
          </a:p>
        </p:txBody>
      </p:sp>
      <p:sp>
        <p:nvSpPr>
          <p:cNvPr id="4" name="Slide Number Placeholder 3"/>
          <p:cNvSpPr>
            <a:spLocks noGrp="1"/>
          </p:cNvSpPr>
          <p:nvPr>
            <p:ph type="sldNum" sz="quarter" idx="5"/>
          </p:nvPr>
        </p:nvSpPr>
        <p:spPr/>
        <p:txBody>
          <a:bodyPr/>
          <a:lstStyle/>
          <a:p>
            <a:fld id="{A7772D25-1CF3-45B1-9FE7-EF084F379B45}" type="slidenum">
              <a:rPr lang="ar-AE" smtClean="0"/>
              <a:t>27</a:t>
            </a:fld>
            <a:endParaRPr lang="ar-AE"/>
          </a:p>
        </p:txBody>
      </p:sp>
    </p:spTree>
    <p:extLst>
      <p:ext uri="{BB962C8B-B14F-4D97-AF65-F5344CB8AC3E}">
        <p14:creationId xmlns:p14="http://schemas.microsoft.com/office/powerpoint/2010/main" val="1205157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E0DFF-DEB7-5743-186D-DA1A3315C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C20C3F-0A32-3998-6CC9-DE5165E4B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5BF2D-B80E-F7CE-B3A1-F083F97D2859}"/>
              </a:ext>
            </a:extLst>
          </p:cNvPr>
          <p:cNvSpPr>
            <a:spLocks noGrp="1"/>
          </p:cNvSpPr>
          <p:nvPr>
            <p:ph type="body" idx="1"/>
          </p:nvPr>
        </p:nvSpPr>
        <p:spPr/>
        <p:txBody>
          <a:bodyPr/>
          <a:lstStyle/>
          <a:p>
            <a:r>
              <a:rPr lang="en-US" dirty="0"/>
              <a:t>For Honda Population as per OEM standard 6 step walkaround presentation</a:t>
            </a:r>
          </a:p>
          <a:p>
            <a:endParaRPr lang="ar-AE" b="1" dirty="0"/>
          </a:p>
        </p:txBody>
      </p:sp>
      <p:sp>
        <p:nvSpPr>
          <p:cNvPr id="4" name="Slide Number Placeholder 3">
            <a:extLst>
              <a:ext uri="{FF2B5EF4-FFF2-40B4-BE49-F238E27FC236}">
                <a16:creationId xmlns:a16="http://schemas.microsoft.com/office/drawing/2014/main" id="{0C78330B-730E-CBCA-D61D-9CC022575730}"/>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8768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710F0-4EF6-94D1-AD51-BE84B942D0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ACD25-E498-89A8-36AE-93578BBDF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E2588-6A65-6817-83ED-CC8D83799790}"/>
              </a:ext>
            </a:extLst>
          </p:cNvPr>
          <p:cNvSpPr>
            <a:spLocks noGrp="1"/>
          </p:cNvSpPr>
          <p:nvPr>
            <p:ph type="body" idx="1"/>
          </p:nvPr>
        </p:nvSpPr>
        <p:spPr/>
        <p:txBody>
          <a:bodyPr/>
          <a:lstStyle/>
          <a:p>
            <a:r>
              <a:rPr lang="en-US" dirty="0"/>
              <a:t>For Honda Population as per OEM standard 6 step walkaround presentation</a:t>
            </a:r>
          </a:p>
          <a:p>
            <a:endParaRPr lang="ar-AE" b="1" dirty="0"/>
          </a:p>
        </p:txBody>
      </p:sp>
      <p:sp>
        <p:nvSpPr>
          <p:cNvPr id="4" name="Slide Number Placeholder 3">
            <a:extLst>
              <a:ext uri="{FF2B5EF4-FFF2-40B4-BE49-F238E27FC236}">
                <a16:creationId xmlns:a16="http://schemas.microsoft.com/office/drawing/2014/main" id="{E6258A61-F869-56C4-AFEE-AB90815D3F33}"/>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20296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9F8BB-F1A7-1444-BC8E-B6A906680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F161F4-20E4-BED5-7455-B213016027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6D9DB-3F4D-BFFE-44D6-61A62B6EF1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D6CED0-E0FF-98F9-E710-C60BFC47F03D}"/>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18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EBBF4-9AE2-4DEA-2F05-53379BF88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2175B0-E7D8-CAE6-33FB-358703740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0A7E4-C5B9-5991-0EA0-DEC1AAE2D0B7}"/>
              </a:ext>
            </a:extLst>
          </p:cNvPr>
          <p:cNvSpPr>
            <a:spLocks noGrp="1"/>
          </p:cNvSpPr>
          <p:nvPr>
            <p:ph type="body" idx="1"/>
          </p:nvPr>
        </p:nvSpPr>
        <p:spPr/>
        <p:txBody>
          <a:bodyPr/>
          <a:lstStyle/>
          <a:p>
            <a:r>
              <a:rPr lang="en-US" dirty="0"/>
              <a:t>For Honda Population as per OEM standard 6 step walkaround presentation</a:t>
            </a:r>
          </a:p>
          <a:p>
            <a:endParaRPr lang="ar-AE" b="1" dirty="0"/>
          </a:p>
        </p:txBody>
      </p:sp>
      <p:sp>
        <p:nvSpPr>
          <p:cNvPr id="4" name="Slide Number Placeholder 3">
            <a:extLst>
              <a:ext uri="{FF2B5EF4-FFF2-40B4-BE49-F238E27FC236}">
                <a16:creationId xmlns:a16="http://schemas.microsoft.com/office/drawing/2014/main" id="{E214DBD6-CEFD-0219-4B23-6A75E92CFAA6}"/>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23094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5CEC0-5880-077E-9205-B94794091A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DEEEA9-2BE5-8724-3414-DB6E27331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B64851-9B34-A329-9A10-51AAAC0D2863}"/>
              </a:ext>
            </a:extLst>
          </p:cNvPr>
          <p:cNvSpPr>
            <a:spLocks noGrp="1"/>
          </p:cNvSpPr>
          <p:nvPr>
            <p:ph type="body" idx="1"/>
          </p:nvPr>
        </p:nvSpPr>
        <p:spPr/>
        <p:txBody>
          <a:bodyPr/>
          <a:lstStyle/>
          <a:p>
            <a:r>
              <a:rPr lang="en-US" dirty="0"/>
              <a:t>For Honda Population as per OEM standard 6 step walkaround presentation</a:t>
            </a:r>
          </a:p>
          <a:p>
            <a:endParaRPr lang="ar-AE" b="1" dirty="0"/>
          </a:p>
        </p:txBody>
      </p:sp>
      <p:sp>
        <p:nvSpPr>
          <p:cNvPr id="4" name="Slide Number Placeholder 3">
            <a:extLst>
              <a:ext uri="{FF2B5EF4-FFF2-40B4-BE49-F238E27FC236}">
                <a16:creationId xmlns:a16="http://schemas.microsoft.com/office/drawing/2014/main" id="{5F899ED7-3C58-AE65-0B1F-306B5EF0E90B}"/>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865016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42682-3AC1-C0FA-0D69-8BDFE095F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3C7E0-5932-820A-2A5C-36A520B3B3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C39D74-29B2-9613-FACA-41862F4307CE}"/>
              </a:ext>
            </a:extLst>
          </p:cNvPr>
          <p:cNvSpPr>
            <a:spLocks noGrp="1"/>
          </p:cNvSpPr>
          <p:nvPr>
            <p:ph type="body" idx="1"/>
          </p:nvPr>
        </p:nvSpPr>
        <p:spPr/>
        <p:txBody>
          <a:bodyPr/>
          <a:lstStyle/>
          <a:p>
            <a:r>
              <a:rPr lang="en-US" dirty="0"/>
              <a:t>For Honda Population as per OEM standard 6 step walkaround presentation</a:t>
            </a:r>
          </a:p>
          <a:p>
            <a:endParaRPr lang="ar-AE" b="1" dirty="0"/>
          </a:p>
        </p:txBody>
      </p:sp>
      <p:sp>
        <p:nvSpPr>
          <p:cNvPr id="4" name="Slide Number Placeholder 3">
            <a:extLst>
              <a:ext uri="{FF2B5EF4-FFF2-40B4-BE49-F238E27FC236}">
                <a16:creationId xmlns:a16="http://schemas.microsoft.com/office/drawing/2014/main" id="{3C91B485-0B3B-92C9-D500-4C55A390DD36}"/>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7630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9995D-85ED-81D5-112B-3D02C3710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F347E-B851-870B-E21A-95E2FE659E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263609-E511-C5C7-889D-8552178AB4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Honda Population as per OEM standard 6 step walkaround presentation</a:t>
            </a:r>
          </a:p>
          <a:p>
            <a:endParaRPr lang="ar-AE" b="1" dirty="0"/>
          </a:p>
        </p:txBody>
      </p:sp>
      <p:sp>
        <p:nvSpPr>
          <p:cNvPr id="4" name="Slide Number Placeholder 3">
            <a:extLst>
              <a:ext uri="{FF2B5EF4-FFF2-40B4-BE49-F238E27FC236}">
                <a16:creationId xmlns:a16="http://schemas.microsoft.com/office/drawing/2014/main" id="{E1862850-2C6A-D61A-033D-224FF7DFE3E1}"/>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93656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8A5A-86FC-1C3B-67A0-839FCD697A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BB105-6DB2-8D74-F040-40F40A5BF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D0B78-F338-40D1-024E-CDB29DAF8715}"/>
              </a:ext>
            </a:extLst>
          </p:cNvPr>
          <p:cNvSpPr>
            <a:spLocks noGrp="1"/>
          </p:cNvSpPr>
          <p:nvPr>
            <p:ph type="body" idx="1"/>
          </p:nvPr>
        </p:nvSpPr>
        <p:spPr/>
        <p:txBody>
          <a:bodyPr/>
          <a:lstStyle/>
          <a:p>
            <a:r>
              <a:rPr lang="ar-AE" err="1">
                <a:cs typeface="Calibri"/>
              </a:rPr>
              <a:t>Groups</a:t>
            </a:r>
            <a:r>
              <a:rPr lang="ar-AE">
                <a:cs typeface="Calibri"/>
              </a:rPr>
              <a:t> </a:t>
            </a:r>
            <a:r>
              <a:rPr lang="ar-AE" err="1">
                <a:cs typeface="Calibri"/>
              </a:rPr>
              <a:t>of</a:t>
            </a:r>
            <a:r>
              <a:rPr lang="ar-AE">
                <a:cs typeface="Calibri"/>
              </a:rPr>
              <a:t> </a:t>
            </a:r>
            <a:r>
              <a:rPr lang="ar-AE" err="1">
                <a:cs typeface="Calibri"/>
              </a:rPr>
              <a:t>three</a:t>
            </a:r>
            <a:r>
              <a:rPr lang="ar-AE">
                <a:cs typeface="Calibri"/>
              </a:rPr>
              <a:t> </a:t>
            </a:r>
          </a:p>
        </p:txBody>
      </p:sp>
      <p:sp>
        <p:nvSpPr>
          <p:cNvPr id="4" name="Slide Number Placeholder 3">
            <a:extLst>
              <a:ext uri="{FF2B5EF4-FFF2-40B4-BE49-F238E27FC236}">
                <a16:creationId xmlns:a16="http://schemas.microsoft.com/office/drawing/2014/main" id="{5B16A030-7275-29BD-C97B-2E7152A3A1AF}"/>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03502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58644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1AE-4C66-3AA3-7FB9-A038908E69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BCF3C-C0AE-6A77-20D4-E27CD05AAE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81C70-0511-E388-832F-194EC364F218}"/>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6D6E7FE3-AE74-D82E-4609-601BEDA29D68}"/>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023393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49317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DE84A-09D7-FA9D-B4CA-22CBC84E5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5DF2C-7105-7E47-76A5-C32B9BE7E6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318E8-265F-4675-9E0B-12EBE3E61834}"/>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5A5AB3B5-D053-07C3-2EFB-888FF103444D}"/>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76741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6919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988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369579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1B0C-77C1-BAA9-58EE-71AEAF67E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ED8D68-FFC3-7D85-4CFF-2D0123DE5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E5DB-2FA8-3B5B-3151-6FBF802F6E3B}"/>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43B86061-74C8-D37F-2B7B-2FC0D439D1FC}"/>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94986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5AE23-3EA3-6D63-61FF-7C820DCEE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60B34-5B53-C065-07E5-83D4248288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2F1545-49E4-C972-5FE4-D881B0C2BC43}"/>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794D2673-0269-78E6-75B3-D146A684F4D6}"/>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92664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D7DCF-3A13-4758-916A-F7D4E2FE97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9B768-1EFE-615E-A2A0-8568CC169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C78B6-4FD2-053D-E3C7-78B06FDA3514}"/>
              </a:ext>
            </a:extLst>
          </p:cNvPr>
          <p:cNvSpPr>
            <a:spLocks noGrp="1"/>
          </p:cNvSpPr>
          <p:nvPr>
            <p:ph type="body" idx="1"/>
          </p:nvPr>
        </p:nvSpPr>
        <p:spPr/>
        <p:txBody>
          <a:bodyPr/>
          <a:lstStyle/>
          <a:p>
            <a:r>
              <a:rPr lang="ar-AE" err="1">
                <a:cs typeface="Calibri"/>
              </a:rPr>
              <a:t>Groups</a:t>
            </a:r>
            <a:r>
              <a:rPr lang="ar-AE">
                <a:cs typeface="Calibri"/>
              </a:rPr>
              <a:t> </a:t>
            </a:r>
            <a:r>
              <a:rPr lang="ar-AE" err="1">
                <a:cs typeface="Calibri"/>
              </a:rPr>
              <a:t>of</a:t>
            </a:r>
            <a:r>
              <a:rPr lang="ar-AE">
                <a:cs typeface="Calibri"/>
              </a:rPr>
              <a:t> </a:t>
            </a:r>
            <a:r>
              <a:rPr lang="ar-AE" err="1">
                <a:cs typeface="Calibri"/>
              </a:rPr>
              <a:t>three</a:t>
            </a:r>
            <a:r>
              <a:rPr lang="ar-AE">
                <a:cs typeface="Calibri"/>
              </a:rPr>
              <a:t> </a:t>
            </a:r>
          </a:p>
        </p:txBody>
      </p:sp>
      <p:sp>
        <p:nvSpPr>
          <p:cNvPr id="4" name="Slide Number Placeholder 3">
            <a:extLst>
              <a:ext uri="{FF2B5EF4-FFF2-40B4-BE49-F238E27FC236}">
                <a16:creationId xmlns:a16="http://schemas.microsoft.com/office/drawing/2014/main" id="{7FD52338-85FC-454A-0CFF-9E8F724169F8}"/>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586272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AE" err="1">
                <a:cs typeface="Calibri"/>
              </a:rPr>
              <a:t>Groups</a:t>
            </a:r>
            <a:r>
              <a:rPr lang="ar-AE">
                <a:cs typeface="Calibri"/>
              </a:rPr>
              <a:t> </a:t>
            </a:r>
            <a:r>
              <a:rPr lang="ar-AE" err="1">
                <a:cs typeface="Calibri"/>
              </a:rPr>
              <a:t>of</a:t>
            </a:r>
            <a:r>
              <a:rPr lang="ar-AE">
                <a:cs typeface="Calibri"/>
              </a:rPr>
              <a:t> </a:t>
            </a:r>
            <a:r>
              <a:rPr lang="ar-AE" err="1">
                <a:cs typeface="Calibri"/>
              </a:rPr>
              <a:t>three</a:t>
            </a:r>
            <a:r>
              <a:rPr lang="ar-AE">
                <a:cs typeface="Calibri"/>
              </a:rPr>
              <a:t>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38075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0709543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527946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135465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903119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46834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517730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39070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923719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002760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Before explaining the customer journey, it is important to remember that there are two sides to the Purchase of a car.  We are only looking at one side when we look at the sales process.  The other side is the customer Buying Process.  </a:t>
            </a:r>
          </a:p>
          <a:p>
            <a:endParaRPr lang="en-US" dirty="0"/>
          </a:p>
          <a:p>
            <a:endParaRPr lang="en-US" dirty="0"/>
          </a:p>
          <a:p>
            <a:r>
              <a:rPr lang="en-US" sz="1200" dirty="0">
                <a:solidFill>
                  <a:schemeClr val="tx2"/>
                </a:solidFill>
              </a:rPr>
              <a:t>A person doesn’t just decide on a whim to go and buy a car.  Something will instigate that decision.  It could be an advert on TV or the internet.  It could be a neighbor or friend getting a new car.  It could be something as simple as their old car getting too expensive to keep on the road.  Whatever it is, it is this trigger that will start them on the journey that will lead to them purchasing a car.</a:t>
            </a:r>
          </a:p>
          <a:p>
            <a:endParaRPr lang="en-US" sz="1200" dirty="0">
              <a:solidFill>
                <a:schemeClr val="tx2"/>
              </a:solidFill>
            </a:endParaRPr>
          </a:p>
          <a:p>
            <a:r>
              <a:rPr lang="en-US" sz="1200" dirty="0">
                <a:solidFill>
                  <a:schemeClr val="tx2"/>
                </a:solidFill>
              </a:rPr>
              <a:t>From our point of view, the earlier we can get involved in the buying process the more successful we are likely to be in selling them their new car.</a:t>
            </a:r>
          </a:p>
          <a:p>
            <a:endParaRPr lang="en-US" sz="1200" dirty="0">
              <a:solidFill>
                <a:schemeClr val="tx2"/>
              </a:solidFill>
            </a:endParaRPr>
          </a:p>
          <a:p>
            <a:r>
              <a:rPr lang="en-US" sz="1200" dirty="0">
                <a:solidFill>
                  <a:schemeClr val="tx2"/>
                </a:solidFill>
              </a:rPr>
              <a:t>It is important to understand and be aware of where the customer is on the buying process.  If we try to sell to them before they are ready, our chance s of success drop dramatically.</a:t>
            </a:r>
            <a:r>
              <a:rPr lang="en-US" sz="1200" dirty="0"/>
              <a:t> </a:t>
            </a:r>
          </a:p>
          <a:p>
            <a:endParaRPr lang="en-US" sz="1200" dirty="0"/>
          </a:p>
          <a:p>
            <a:r>
              <a:rPr lang="en-US" sz="1200" dirty="0"/>
              <a:t>So what is involved in a customer buying process</a:t>
            </a:r>
          </a:p>
          <a:p>
            <a:endParaRPr lang="en-US" sz="1200" dirty="0"/>
          </a:p>
          <a:p>
            <a:r>
              <a:rPr lang="en-US" sz="1200" dirty="0"/>
              <a:t>DO:</a:t>
            </a:r>
          </a:p>
          <a:p>
            <a:r>
              <a:rPr lang="en-US" sz="1200" dirty="0"/>
              <a:t>Open this to a general discussion then show them the Buying process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B3F5A-2990-4D4F-8131-524BF39C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26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39242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present the quote, the goal is to make the customer feel that we’re working with them, not against them. That’s why we ideally do it in a professional setting — at our showroom desk, a private area, or even a corporate office for B2B clients.</a:t>
            </a:r>
          </a:p>
          <a:p>
            <a:r>
              <a:rPr lang="en-US" dirty="0"/>
              <a:t>In some cases, if the customer feels comfortable, we can sit </a:t>
            </a:r>
            <a:r>
              <a:rPr lang="en-US" i="1" dirty="0"/>
              <a:t>alongside</a:t>
            </a:r>
            <a:r>
              <a:rPr lang="en-US" dirty="0"/>
              <a:t> them rather than across the desk. This creates a more collaborative atmosphere — it feels like we’re reviewing the details together and being transparent.</a:t>
            </a:r>
          </a:p>
          <a:p>
            <a:r>
              <a:rPr lang="en-US" dirty="0"/>
              <a:t>Of course, this depends on the customer’s comfort level and personal space, so we should always read their body language before doing so. The key idea is to build trust and make the discussion feel open and supportive.”</a:t>
            </a:r>
          </a:p>
          <a:p>
            <a:endParaRPr lang="ar-AE" b="1"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302388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present the quote, we always explain it from bottom to top — meaning we start with the final amount first, then move upward to explain what’s included and how that total is built.</a:t>
            </a:r>
            <a:br>
              <a:rPr lang="en-US" dirty="0"/>
            </a:br>
            <a:r>
              <a:rPr lang="en-US" dirty="0"/>
              <a:t>This approach shows confidence, avoids the ‘price build-up’ effect that can make customers uncomfortable, and allows us to justify the value straight away. We’re not hiding the cost — we’re showing the customer exactly what they’re paying for, in a transparent and professional way.</a:t>
            </a:r>
            <a:endParaRPr lang="ar-AE" b="1"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965174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766535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7B894-FA35-1A5A-4D3A-107F3A6A2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2BCC3-C04C-96B3-B24E-33B6D0BAE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62FBB-66D7-58D3-1135-9D09D83554F1}"/>
              </a:ext>
            </a:extLst>
          </p:cNvPr>
          <p:cNvSpPr>
            <a:spLocks noGrp="1"/>
          </p:cNvSpPr>
          <p:nvPr>
            <p:ph type="body" idx="1"/>
          </p:nvPr>
        </p:nvSpPr>
        <p:spPr/>
        <p:txBody>
          <a:bodyPr/>
          <a:lstStyle/>
          <a:p>
            <a:endParaRPr lang="ar-AE"/>
          </a:p>
        </p:txBody>
      </p:sp>
      <p:sp>
        <p:nvSpPr>
          <p:cNvPr id="4" name="Slide Number Placeholder 3">
            <a:extLst>
              <a:ext uri="{FF2B5EF4-FFF2-40B4-BE49-F238E27FC236}">
                <a16:creationId xmlns:a16="http://schemas.microsoft.com/office/drawing/2014/main" id="{9B06D6B3-5E7E-5954-21B0-9FE3F38E913E}"/>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353778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6198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392428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negotiation, two things matter — </a:t>
            </a:r>
            <a:r>
              <a:rPr lang="en-US" i="1" dirty="0"/>
              <a:t>courage</a:t>
            </a:r>
            <a:r>
              <a:rPr lang="en-US" dirty="0"/>
              <a:t> and </a:t>
            </a:r>
            <a:r>
              <a:rPr lang="en-US" i="1" dirty="0"/>
              <a:t>consideration.</a:t>
            </a:r>
            <a:br>
              <a:rPr lang="en-US" dirty="0"/>
            </a:br>
            <a:r>
              <a:rPr lang="en-US" dirty="0"/>
              <a:t>Courage is about standing up for our offer, our price, and our value.</a:t>
            </a:r>
            <a:br>
              <a:rPr lang="en-US" dirty="0"/>
            </a:br>
            <a:r>
              <a:rPr lang="en-US" dirty="0"/>
              <a:t>Consideration is about understanding the customer’s situation and priorities.</a:t>
            </a:r>
          </a:p>
          <a:p>
            <a:r>
              <a:rPr lang="en-US" dirty="0"/>
              <a:t>When both are high, we achieve a win–win — a balanced outcome where both parties are satisfied and trust is strengthened.</a:t>
            </a:r>
            <a:br>
              <a:rPr lang="en-US" dirty="0"/>
            </a:br>
            <a:r>
              <a:rPr lang="en-US" dirty="0"/>
              <a:t>If we lower either one, we risk losing the deal or the relationship. So the best negotiators manage both — they’re confident, but also empathetic.</a:t>
            </a:r>
          </a:p>
          <a:p>
            <a:endParaRPr lang="en-US" b="1" dirty="0"/>
          </a:p>
          <a:p>
            <a:r>
              <a:rPr lang="en-US" b="1" dirty="0"/>
              <a:t>Consideration</a:t>
            </a:r>
            <a:r>
              <a:rPr lang="en-US" dirty="0"/>
              <a:t> and </a:t>
            </a:r>
            <a:r>
              <a:rPr lang="en-US" b="1" dirty="0"/>
              <a:t>Courage</a:t>
            </a:r>
            <a:endParaRPr lang="en-US" dirty="0"/>
          </a:p>
          <a:p>
            <a:r>
              <a:rPr lang="en-US" b="1" dirty="0"/>
              <a:t>Consideration</a:t>
            </a:r>
            <a:r>
              <a:rPr lang="en-US" dirty="0"/>
              <a:t> means how much you value and respect the </a:t>
            </a:r>
            <a:r>
              <a:rPr lang="en-US" i="1" dirty="0"/>
              <a:t>other person’s needs, relationship, and interests</a:t>
            </a:r>
            <a:r>
              <a:rPr lang="en-US" dirty="0"/>
              <a:t>.</a:t>
            </a:r>
          </a:p>
          <a:p>
            <a:r>
              <a:rPr lang="en-US" b="1" dirty="0"/>
              <a:t>Courage</a:t>
            </a:r>
            <a:r>
              <a:rPr lang="en-US" dirty="0"/>
              <a:t> means how much you </a:t>
            </a:r>
            <a:r>
              <a:rPr lang="en-US" i="1" dirty="0"/>
              <a:t>stand up for your own needs, goals, and limits</a:t>
            </a:r>
            <a:r>
              <a:rPr lang="en-US" dirty="0"/>
              <a:t>.</a:t>
            </a:r>
          </a:p>
          <a:p>
            <a:r>
              <a:rPr lang="en-US" dirty="0"/>
              <a:t>Every negotiator has different levels of both — and that’s what creates different outcomes.</a:t>
            </a:r>
          </a:p>
          <a:p>
            <a:endParaRPr lang="en-US" dirty="0"/>
          </a:p>
          <a:p>
            <a:r>
              <a:rPr lang="en-US" dirty="0"/>
              <a:t>Then describe each briefly:</a:t>
            </a:r>
          </a:p>
          <a:p>
            <a:r>
              <a:rPr lang="en-US" b="1" dirty="0"/>
              <a:t>Low Courage / Low Consideration (Lose–Lose):</a:t>
            </a:r>
            <a:br>
              <a:rPr lang="en-US" dirty="0"/>
            </a:br>
            <a:r>
              <a:rPr lang="en-US" dirty="0"/>
              <a:t>No one stands up for themselves or values the other side — both lose; the deal fails or both walk away unhappy.</a:t>
            </a:r>
          </a:p>
          <a:p>
            <a:r>
              <a:rPr lang="en-US" b="1" dirty="0"/>
              <a:t>Low Courage / High Consideration (Lose–Win):</a:t>
            </a:r>
            <a:br>
              <a:rPr lang="en-US" dirty="0"/>
            </a:br>
            <a:r>
              <a:rPr lang="en-US" dirty="0"/>
              <a:t>You give in to keep the relationship — customer wins, you lose; might seem polite, but it’s unsustainable.</a:t>
            </a:r>
          </a:p>
          <a:p>
            <a:r>
              <a:rPr lang="en-US" b="1" dirty="0"/>
              <a:t>High Courage / Low Consideration (Win–Lose):</a:t>
            </a:r>
            <a:br>
              <a:rPr lang="en-US" dirty="0"/>
            </a:br>
            <a:r>
              <a:rPr lang="en-US" dirty="0"/>
              <a:t>You push too hard to get your way — you might win the deal, but damage trust or lose long-term loyalty.</a:t>
            </a:r>
          </a:p>
          <a:p>
            <a:r>
              <a:rPr lang="en-US" b="1" dirty="0"/>
              <a:t>High Courage / High Consideration (Win–Win):</a:t>
            </a:r>
            <a:br>
              <a:rPr lang="en-US" dirty="0"/>
            </a:br>
            <a:r>
              <a:rPr lang="en-US" dirty="0"/>
              <a:t>You’re firm but fair — you express your needs confidently while respecting the customer’s priorities, finding a balance that satisfies both sides.</a:t>
            </a:r>
          </a:p>
          <a:p>
            <a:endParaRPr lang="en-US" dirty="0"/>
          </a:p>
          <a:p>
            <a:r>
              <a:rPr lang="en-US" dirty="0"/>
              <a:t>The win–win approach means being clear, confident, and caring at the same time. We maintain </a:t>
            </a:r>
            <a:r>
              <a:rPr lang="en-US" b="1" dirty="0"/>
              <a:t>high courage</a:t>
            </a:r>
            <a:r>
              <a:rPr lang="en-US" dirty="0"/>
              <a:t> by knowing the value of our product and what we can offer, and we maintain </a:t>
            </a:r>
            <a:r>
              <a:rPr lang="en-US" b="1" dirty="0"/>
              <a:t>high consideration</a:t>
            </a:r>
            <a:r>
              <a:rPr lang="en-US" dirty="0"/>
              <a:t> by truly listening to the customer’s needs, budget, and expectations.</a:t>
            </a:r>
          </a:p>
          <a:p>
            <a:r>
              <a:rPr lang="en-US" dirty="0"/>
              <a:t>We don’t try to ‘beat’ the customer — we aim to </a:t>
            </a:r>
            <a:r>
              <a:rPr lang="en-US" b="1" dirty="0"/>
              <a:t>create mutual value</a:t>
            </a:r>
            <a:r>
              <a:rPr lang="en-US" dirty="0"/>
              <a:t>. That’s how trust is built and long-term relationships grow. It’s not about who wins the negotiation, it’s about both sides walking away feeling they made a good decision.</a:t>
            </a:r>
          </a:p>
          <a:p>
            <a:endParaRPr lang="en-US" dirty="0"/>
          </a:p>
          <a:p>
            <a:endParaRPr lang="ar-AE" b="1"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69680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GB" sz="1200" b="1" i="0" u="none" strike="noStrike" kern="1200" cap="none" spc="0" normalizeH="0" baseline="0" noProof="0" dirty="0">
                <a:ln>
                  <a:noFill/>
                </a:ln>
                <a:solidFill>
                  <a:srgbClr val="FFFFFF"/>
                </a:solidFill>
                <a:effectLst/>
                <a:uLnTx/>
                <a:uFillTx/>
                <a:latin typeface="Aston Martin Flare" panose="020E0503040504020204" pitchFamily="34" charset="0"/>
                <a:ea typeface="+mn-ea"/>
                <a:cs typeface="Aston Martin Flare" panose="020E0503040504020204" pitchFamily="34" charset="0"/>
              </a:rPr>
              <a:t>KEY POINTS</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dirty="0">
                <a:ln>
                  <a:noFill/>
                </a:ln>
                <a:solidFill>
                  <a:srgbClr val="FFFFFF"/>
                </a:solidFill>
                <a:effectLst/>
                <a:uLnTx/>
                <a:uFillTx/>
                <a:latin typeface="Aston Martin Flare" panose="020E0503040504020204" pitchFamily="34" charset="0"/>
                <a:ea typeface="+mn-ea"/>
                <a:cs typeface="Aston Martin Flare" panose="020E0503040504020204" pitchFamily="34" charset="0"/>
              </a:rPr>
              <a:t>The ideal outcome of negotiation is one where both parties feel like they have a good deal – the prospect of long a term-relationship and referrals is high.</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dirty="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stop negotiation being solely about price, we should consider the ‘</a:t>
            </a:r>
            <a:r>
              <a:rPr kumimoji="0" lang="en-GB" sz="1200" b="1" i="0" u="none" strike="noStrike" kern="1200" cap="none" spc="0" normalizeH="0" baseline="0" noProof="0" dirty="0" err="1">
                <a:ln>
                  <a:noFill/>
                </a:ln>
                <a:solidFill>
                  <a:srgbClr val="FFFFFF"/>
                </a:solidFill>
                <a:effectLst/>
                <a:uLnTx/>
                <a:uFillTx/>
                <a:latin typeface="Aston Martin Flare" panose="020E0503040504020204" pitchFamily="34" charset="0"/>
                <a:ea typeface="+mn-ea"/>
                <a:cs typeface="Aston Martin Flare" panose="020E0503040504020204" pitchFamily="34" charset="0"/>
              </a:rPr>
              <a:t>tradeables</a:t>
            </a:r>
            <a:r>
              <a:rPr kumimoji="0" lang="en-GB" sz="1200" b="1" i="0" u="none" strike="noStrike" kern="1200" cap="none" spc="0" normalizeH="0" baseline="0" noProof="0" dirty="0">
                <a:ln>
                  <a:noFill/>
                </a:ln>
                <a:solidFill>
                  <a:srgbClr val="FFFFFF"/>
                </a:solidFill>
                <a:effectLst/>
                <a:uLnTx/>
                <a:uFillTx/>
                <a:latin typeface="Aston Martin Flare" panose="020E0503040504020204" pitchFamily="34" charset="0"/>
                <a:ea typeface="+mn-ea"/>
                <a:cs typeface="Aston Martin Flare" panose="020E0503040504020204" pitchFamily="34" charset="0"/>
              </a:rPr>
              <a:t>’ we and the customer have to offer.</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dirty="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negotiate effectively you should be prepared with a strategy, have confidence, value yourself and the product and only enter negotiation after you have been through the process of needs based selling.</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01752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12599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19820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KEY POINTS</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The ideal outcome of negotiation is one where both parties feel like they have a good deal – the prospect of long a term-relationship and referrals is high.</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stop negotiation being solely about price, we should consider the ‘</a:t>
            </a:r>
            <a:r>
              <a:rPr kumimoji="0" lang="en-GB" sz="1200" b="1" i="0" u="none" strike="noStrike" kern="1200" cap="none" spc="0" normalizeH="0" baseline="0" noProof="0" err="1">
                <a:ln>
                  <a:noFill/>
                </a:ln>
                <a:solidFill>
                  <a:srgbClr val="FFFFFF"/>
                </a:solidFill>
                <a:effectLst/>
                <a:uLnTx/>
                <a:uFillTx/>
                <a:latin typeface="Aston Martin Flare" panose="020E0503040504020204" pitchFamily="34" charset="0"/>
                <a:ea typeface="+mn-ea"/>
                <a:cs typeface="Aston Martin Flare" panose="020E0503040504020204" pitchFamily="34" charset="0"/>
              </a:rPr>
              <a:t>tradeables</a:t>
            </a: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 we and the customer have to offer.</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negotiate effectively you should be prepared with a strategy, have confidence, value yourself and the product and only enter negotiation after you have been through the process of needs based selling.</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43846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7547913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KEY POINTS</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The ideal outcome of negotiation is one where both parties feel like they have a good deal – the prospect of long a term-relationship and referrals is high.</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stop negotiation being solely about price, we should consider the ‘</a:t>
            </a:r>
            <a:r>
              <a:rPr kumimoji="0" lang="en-GB" sz="1200" b="1" i="0" u="none" strike="noStrike" kern="1200" cap="none" spc="0" normalizeH="0" baseline="0" noProof="0" err="1">
                <a:ln>
                  <a:noFill/>
                </a:ln>
                <a:solidFill>
                  <a:srgbClr val="FFFFFF"/>
                </a:solidFill>
                <a:effectLst/>
                <a:uLnTx/>
                <a:uFillTx/>
                <a:latin typeface="Aston Martin Flare" panose="020E0503040504020204" pitchFamily="34" charset="0"/>
                <a:ea typeface="+mn-ea"/>
                <a:cs typeface="Aston Martin Flare" panose="020E0503040504020204" pitchFamily="34" charset="0"/>
              </a:rPr>
              <a:t>tradeables</a:t>
            </a: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 we and the customer have to offer.</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negotiate effectively you should be prepared with a strategy, have confidence, value yourself and the product and only enter negotiation after you have been through the process of needs based selling.</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07416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85E0E-C08F-B825-36A5-DED565116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C113C-F116-AE51-4CD1-51B4CF00A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5B1F2-317D-8BB4-94C1-7B6BE559C3AB}"/>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8EAA6932-CFB9-4C6A-2A4A-355BDD702580}"/>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44033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803939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KEY POINTS</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The ideal outcome of negotiation is one where both parties feel like they have a good deal – the prospect of long a term-relationship and referrals is high.</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stop negotiation being solely about price, we should consider the ‘</a:t>
            </a:r>
            <a:r>
              <a:rPr kumimoji="0" lang="en-GB" sz="1200" b="1" i="0" u="none" strike="noStrike" kern="1200" cap="none" spc="0" normalizeH="0" baseline="0" noProof="0" err="1">
                <a:ln>
                  <a:noFill/>
                </a:ln>
                <a:solidFill>
                  <a:srgbClr val="FFFFFF"/>
                </a:solidFill>
                <a:effectLst/>
                <a:uLnTx/>
                <a:uFillTx/>
                <a:latin typeface="Aston Martin Flare" panose="020E0503040504020204" pitchFamily="34" charset="0"/>
                <a:ea typeface="+mn-ea"/>
                <a:cs typeface="Aston Martin Flare" panose="020E0503040504020204" pitchFamily="34" charset="0"/>
              </a:rPr>
              <a:t>tradeables</a:t>
            </a: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 we and the customer have to offer.</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negotiate effectively you should be prepared with a strategy, have confidence, value yourself and the product and only enter negotiation after you have been through the process of needs based selling.</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638281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695552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KEY POINTS</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The ideal outcome of negotiation is one where both parties feel like they have a good deal – the prospect of long a term-relationship and referrals is high.</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stop negotiation being solely about price, we should consider the ‘</a:t>
            </a:r>
            <a:r>
              <a:rPr kumimoji="0" lang="en-GB" sz="1200" b="1" i="0" u="none" strike="noStrike" kern="1200" cap="none" spc="0" normalizeH="0" baseline="0" noProof="0" err="1">
                <a:ln>
                  <a:noFill/>
                </a:ln>
                <a:solidFill>
                  <a:srgbClr val="FFFFFF"/>
                </a:solidFill>
                <a:effectLst/>
                <a:uLnTx/>
                <a:uFillTx/>
                <a:latin typeface="Aston Martin Flare" panose="020E0503040504020204" pitchFamily="34" charset="0"/>
                <a:ea typeface="+mn-ea"/>
                <a:cs typeface="Aston Martin Flare" panose="020E0503040504020204" pitchFamily="34" charset="0"/>
              </a:rPr>
              <a:t>tradeables</a:t>
            </a: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 we and the customer have to offer.</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negotiate effectively you should be prepared with a strategy, have confidence, value yourself and the product and only enter negotiation after you have been through the process of needs based selling.</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53518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KEY POINTS</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The ideal outcome of negotiation is one where both parties feel like they have a good deal – the prospect of long a term-relationship and referrals is high.</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stop negotiation being solely about price, we should consider the ‘</a:t>
            </a:r>
            <a:r>
              <a:rPr kumimoji="0" lang="en-GB" sz="1200" b="1" i="0" u="none" strike="noStrike" kern="1200" cap="none" spc="0" normalizeH="0" baseline="0" noProof="0" err="1">
                <a:ln>
                  <a:noFill/>
                </a:ln>
                <a:solidFill>
                  <a:srgbClr val="FFFFFF"/>
                </a:solidFill>
                <a:effectLst/>
                <a:uLnTx/>
                <a:uFillTx/>
                <a:latin typeface="Aston Martin Flare" panose="020E0503040504020204" pitchFamily="34" charset="0"/>
                <a:ea typeface="+mn-ea"/>
                <a:cs typeface="Aston Martin Flare" panose="020E0503040504020204" pitchFamily="34" charset="0"/>
              </a:rPr>
              <a:t>tradeables</a:t>
            </a: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 we and the customer have to offer.</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defRPr/>
            </a:pPr>
            <a:r>
              <a:rPr kumimoji="0" lang="en-GB" sz="1200" b="1" i="0" u="none" strike="noStrike" kern="1200" cap="none" spc="0" normalizeH="0" baseline="0" noProof="0">
                <a:ln>
                  <a:noFill/>
                </a:ln>
                <a:solidFill>
                  <a:srgbClr val="FFFFFF"/>
                </a:solidFill>
                <a:effectLst/>
                <a:uLnTx/>
                <a:uFillTx/>
                <a:latin typeface="Aston Martin Flare" panose="020E0503040504020204" pitchFamily="34" charset="0"/>
                <a:ea typeface="+mn-ea"/>
                <a:cs typeface="Aston Martin Flare" panose="020E0503040504020204" pitchFamily="34" charset="0"/>
              </a:rPr>
              <a:t>In order to negotiate effectively you should be prepared with a strategy, have confidence, value yourself and the product and only enter negotiation after you have been through the process of needs based selling.</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38280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20495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4688634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C348D-311A-3B6D-7BBE-C113896A8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65828-6255-4689-8094-19AA2BB5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6F4B4-F64A-06BF-FE4D-983218B762BA}"/>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FAAB01DE-0F3B-7906-1183-BF91BB1988BD}"/>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1916589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2DF5F-A51E-8DEC-E98C-823041A9A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A8CC8-375D-5386-6414-99D2F392A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E4ACF-7534-CF15-8C60-F1AA60AB44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CB8C77-B571-5E4A-EA25-F2F36533A48A}"/>
              </a:ext>
            </a:extLst>
          </p:cNvPr>
          <p:cNvSpPr>
            <a:spLocks noGrp="1"/>
          </p:cNvSpPr>
          <p:nvPr>
            <p:ph type="sldNum"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31774"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6067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34E28-FBBD-4EA1-83DD-ECA2F0332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8091D-5F6C-EC6B-FCED-3BF032D34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46E308-6591-6475-A106-5602591BBC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6C8A30-327C-5FF8-5BA2-3762F064E55A}"/>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50618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18BE4-CC6C-82B5-68CC-ACE3DE2D1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C09781-A078-655B-E659-704EE0C91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6F3E4-4705-D2E1-DFD2-2BC7D0F40D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572126-21A8-2824-6B74-BC44287B60A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BC2A7A-AE84-4D63-886B-2BD2B121C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90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2A2AA-4B3A-953F-E354-9AA9A1E99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D1A55-2783-474F-F843-2F957350EB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00134-5B57-A2FA-07E7-477AC288CAD1}"/>
              </a:ext>
            </a:extLst>
          </p:cNvPr>
          <p:cNvSpPr>
            <a:spLocks noGrp="1"/>
          </p:cNvSpPr>
          <p:nvPr>
            <p:ph type="body" idx="1"/>
          </p:nvPr>
        </p:nvSpPr>
        <p:spPr/>
        <p:txBody>
          <a:bodyPr/>
          <a:lstStyle/>
          <a:p>
            <a:endParaRPr lang="ar-AE" b="1"/>
          </a:p>
        </p:txBody>
      </p:sp>
      <p:sp>
        <p:nvSpPr>
          <p:cNvPr id="4" name="Slide Number Placeholder 3">
            <a:extLst>
              <a:ext uri="{FF2B5EF4-FFF2-40B4-BE49-F238E27FC236}">
                <a16:creationId xmlns:a16="http://schemas.microsoft.com/office/drawing/2014/main" id="{7160A20D-A2BC-C77F-2364-338B28283637}"/>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65825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AE" b="1"/>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07E1D-667E-4DE2-825E-C6E39B92B9CC}" type="slidenum">
              <a:rPr kumimoji="0" lang="ar-A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ar-A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84902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9.xml"/><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0.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21.xml"/><Relationship Id="rId4"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4.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6.bin"/></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tags" Target="../tags/tag46.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6.emf"/></Relationships>
</file>

<file path=ppt/slideLayouts/_rels/slideLayout25.xml.rels><?xml version="1.0" encoding="UTF-8" standalone="yes"?>
<Relationships xmlns="http://schemas.openxmlformats.org/package/2006/relationships"><Relationship Id="rId26" Type="http://schemas.openxmlformats.org/officeDocument/2006/relationships/tags" Target="../tags/tag72.xml"/><Relationship Id="rId21" Type="http://schemas.openxmlformats.org/officeDocument/2006/relationships/tags" Target="../tags/tag67.xml"/><Relationship Id="rId42" Type="http://schemas.openxmlformats.org/officeDocument/2006/relationships/tags" Target="../tags/tag88.xml"/><Relationship Id="rId47" Type="http://schemas.openxmlformats.org/officeDocument/2006/relationships/tags" Target="../tags/tag93.xml"/><Relationship Id="rId63" Type="http://schemas.openxmlformats.org/officeDocument/2006/relationships/tags" Target="../tags/tag109.xml"/><Relationship Id="rId68" Type="http://schemas.openxmlformats.org/officeDocument/2006/relationships/tags" Target="../tags/tag114.xml"/><Relationship Id="rId84" Type="http://schemas.openxmlformats.org/officeDocument/2006/relationships/tags" Target="../tags/tag130.xml"/><Relationship Id="rId89" Type="http://schemas.openxmlformats.org/officeDocument/2006/relationships/tags" Target="../tags/tag135.xml"/><Relationship Id="rId16" Type="http://schemas.openxmlformats.org/officeDocument/2006/relationships/tags" Target="../tags/tag62.xml"/><Relationship Id="rId107" Type="http://schemas.openxmlformats.org/officeDocument/2006/relationships/slideMaster" Target="../slideMasters/slideMaster3.xml"/><Relationship Id="rId11" Type="http://schemas.openxmlformats.org/officeDocument/2006/relationships/tags" Target="../tags/tag57.xml"/><Relationship Id="rId32" Type="http://schemas.openxmlformats.org/officeDocument/2006/relationships/tags" Target="../tags/tag78.xml"/><Relationship Id="rId37" Type="http://schemas.openxmlformats.org/officeDocument/2006/relationships/tags" Target="../tags/tag83.xml"/><Relationship Id="rId53" Type="http://schemas.openxmlformats.org/officeDocument/2006/relationships/tags" Target="../tags/tag99.xml"/><Relationship Id="rId58" Type="http://schemas.openxmlformats.org/officeDocument/2006/relationships/tags" Target="../tags/tag104.xml"/><Relationship Id="rId74" Type="http://schemas.openxmlformats.org/officeDocument/2006/relationships/tags" Target="../tags/tag120.xml"/><Relationship Id="rId79" Type="http://schemas.openxmlformats.org/officeDocument/2006/relationships/tags" Target="../tags/tag125.xml"/><Relationship Id="rId102" Type="http://schemas.openxmlformats.org/officeDocument/2006/relationships/tags" Target="../tags/tag148.xml"/><Relationship Id="rId5" Type="http://schemas.openxmlformats.org/officeDocument/2006/relationships/tags" Target="../tags/tag51.xml"/><Relationship Id="rId90" Type="http://schemas.openxmlformats.org/officeDocument/2006/relationships/tags" Target="../tags/tag136.xml"/><Relationship Id="rId95" Type="http://schemas.openxmlformats.org/officeDocument/2006/relationships/tags" Target="../tags/tag141.xml"/><Relationship Id="rId22" Type="http://schemas.openxmlformats.org/officeDocument/2006/relationships/tags" Target="../tags/tag68.xml"/><Relationship Id="rId27" Type="http://schemas.openxmlformats.org/officeDocument/2006/relationships/tags" Target="../tags/tag73.xml"/><Relationship Id="rId43" Type="http://schemas.openxmlformats.org/officeDocument/2006/relationships/tags" Target="../tags/tag89.xml"/><Relationship Id="rId48" Type="http://schemas.openxmlformats.org/officeDocument/2006/relationships/tags" Target="../tags/tag94.xml"/><Relationship Id="rId64" Type="http://schemas.openxmlformats.org/officeDocument/2006/relationships/tags" Target="../tags/tag110.xml"/><Relationship Id="rId69" Type="http://schemas.openxmlformats.org/officeDocument/2006/relationships/tags" Target="../tags/tag115.xml"/><Relationship Id="rId80" Type="http://schemas.openxmlformats.org/officeDocument/2006/relationships/tags" Target="../tags/tag126.xml"/><Relationship Id="rId85" Type="http://schemas.openxmlformats.org/officeDocument/2006/relationships/tags" Target="../tags/tag131.xml"/><Relationship Id="rId12" Type="http://schemas.openxmlformats.org/officeDocument/2006/relationships/tags" Target="../tags/tag58.xml"/><Relationship Id="rId17" Type="http://schemas.openxmlformats.org/officeDocument/2006/relationships/tags" Target="../tags/tag63.xml"/><Relationship Id="rId33" Type="http://schemas.openxmlformats.org/officeDocument/2006/relationships/tags" Target="../tags/tag79.xml"/><Relationship Id="rId38" Type="http://schemas.openxmlformats.org/officeDocument/2006/relationships/tags" Target="../tags/tag84.xml"/><Relationship Id="rId59" Type="http://schemas.openxmlformats.org/officeDocument/2006/relationships/tags" Target="../tags/tag105.xml"/><Relationship Id="rId103" Type="http://schemas.openxmlformats.org/officeDocument/2006/relationships/tags" Target="../tags/tag149.xml"/><Relationship Id="rId108" Type="http://schemas.openxmlformats.org/officeDocument/2006/relationships/oleObject" Target="../embeddings/oleObject9.bin"/><Relationship Id="rId54" Type="http://schemas.openxmlformats.org/officeDocument/2006/relationships/tags" Target="../tags/tag100.xml"/><Relationship Id="rId70" Type="http://schemas.openxmlformats.org/officeDocument/2006/relationships/tags" Target="../tags/tag116.xml"/><Relationship Id="rId75" Type="http://schemas.openxmlformats.org/officeDocument/2006/relationships/tags" Target="../tags/tag121.xml"/><Relationship Id="rId91" Type="http://schemas.openxmlformats.org/officeDocument/2006/relationships/tags" Target="../tags/tag137.xml"/><Relationship Id="rId96" Type="http://schemas.openxmlformats.org/officeDocument/2006/relationships/tags" Target="../tags/tag142.xml"/><Relationship Id="rId1" Type="http://schemas.openxmlformats.org/officeDocument/2006/relationships/tags" Target="../tags/tag47.xml"/><Relationship Id="rId6" Type="http://schemas.openxmlformats.org/officeDocument/2006/relationships/tags" Target="../tags/tag52.xml"/><Relationship Id="rId15" Type="http://schemas.openxmlformats.org/officeDocument/2006/relationships/tags" Target="../tags/tag61.xml"/><Relationship Id="rId23" Type="http://schemas.openxmlformats.org/officeDocument/2006/relationships/tags" Target="../tags/tag69.xml"/><Relationship Id="rId28" Type="http://schemas.openxmlformats.org/officeDocument/2006/relationships/tags" Target="../tags/tag74.xml"/><Relationship Id="rId36" Type="http://schemas.openxmlformats.org/officeDocument/2006/relationships/tags" Target="../tags/tag82.xml"/><Relationship Id="rId49" Type="http://schemas.openxmlformats.org/officeDocument/2006/relationships/tags" Target="../tags/tag95.xml"/><Relationship Id="rId57" Type="http://schemas.openxmlformats.org/officeDocument/2006/relationships/tags" Target="../tags/tag103.xml"/><Relationship Id="rId106" Type="http://schemas.openxmlformats.org/officeDocument/2006/relationships/tags" Target="../tags/tag152.xml"/><Relationship Id="rId10" Type="http://schemas.openxmlformats.org/officeDocument/2006/relationships/tags" Target="../tags/tag56.xml"/><Relationship Id="rId31" Type="http://schemas.openxmlformats.org/officeDocument/2006/relationships/tags" Target="../tags/tag77.xml"/><Relationship Id="rId44" Type="http://schemas.openxmlformats.org/officeDocument/2006/relationships/tags" Target="../tags/tag90.xml"/><Relationship Id="rId52" Type="http://schemas.openxmlformats.org/officeDocument/2006/relationships/tags" Target="../tags/tag98.xml"/><Relationship Id="rId60" Type="http://schemas.openxmlformats.org/officeDocument/2006/relationships/tags" Target="../tags/tag106.xml"/><Relationship Id="rId65" Type="http://schemas.openxmlformats.org/officeDocument/2006/relationships/tags" Target="../tags/tag111.xml"/><Relationship Id="rId73" Type="http://schemas.openxmlformats.org/officeDocument/2006/relationships/tags" Target="../tags/tag119.xml"/><Relationship Id="rId78" Type="http://schemas.openxmlformats.org/officeDocument/2006/relationships/tags" Target="../tags/tag124.xml"/><Relationship Id="rId81" Type="http://schemas.openxmlformats.org/officeDocument/2006/relationships/tags" Target="../tags/tag127.xml"/><Relationship Id="rId86" Type="http://schemas.openxmlformats.org/officeDocument/2006/relationships/tags" Target="../tags/tag132.xml"/><Relationship Id="rId94" Type="http://schemas.openxmlformats.org/officeDocument/2006/relationships/tags" Target="../tags/tag140.xml"/><Relationship Id="rId99" Type="http://schemas.openxmlformats.org/officeDocument/2006/relationships/tags" Target="../tags/tag145.xml"/><Relationship Id="rId101" Type="http://schemas.openxmlformats.org/officeDocument/2006/relationships/tags" Target="../tags/tag147.xml"/><Relationship Id="rId4" Type="http://schemas.openxmlformats.org/officeDocument/2006/relationships/tags" Target="../tags/tag50.xml"/><Relationship Id="rId9" Type="http://schemas.openxmlformats.org/officeDocument/2006/relationships/tags" Target="../tags/tag55.xml"/><Relationship Id="rId13" Type="http://schemas.openxmlformats.org/officeDocument/2006/relationships/tags" Target="../tags/tag59.xml"/><Relationship Id="rId18" Type="http://schemas.openxmlformats.org/officeDocument/2006/relationships/tags" Target="../tags/tag64.xml"/><Relationship Id="rId39" Type="http://schemas.openxmlformats.org/officeDocument/2006/relationships/tags" Target="../tags/tag85.xml"/><Relationship Id="rId109" Type="http://schemas.openxmlformats.org/officeDocument/2006/relationships/image" Target="../media/image6.emf"/><Relationship Id="rId34" Type="http://schemas.openxmlformats.org/officeDocument/2006/relationships/tags" Target="../tags/tag80.xml"/><Relationship Id="rId50" Type="http://schemas.openxmlformats.org/officeDocument/2006/relationships/tags" Target="../tags/tag96.xml"/><Relationship Id="rId55" Type="http://schemas.openxmlformats.org/officeDocument/2006/relationships/tags" Target="../tags/tag101.xml"/><Relationship Id="rId76" Type="http://schemas.openxmlformats.org/officeDocument/2006/relationships/tags" Target="../tags/tag122.xml"/><Relationship Id="rId97" Type="http://schemas.openxmlformats.org/officeDocument/2006/relationships/tags" Target="../tags/tag143.xml"/><Relationship Id="rId104" Type="http://schemas.openxmlformats.org/officeDocument/2006/relationships/tags" Target="../tags/tag150.xml"/><Relationship Id="rId7" Type="http://schemas.openxmlformats.org/officeDocument/2006/relationships/tags" Target="../tags/tag53.xml"/><Relationship Id="rId71" Type="http://schemas.openxmlformats.org/officeDocument/2006/relationships/tags" Target="../tags/tag117.xml"/><Relationship Id="rId92" Type="http://schemas.openxmlformats.org/officeDocument/2006/relationships/tags" Target="../tags/tag138.xml"/><Relationship Id="rId2" Type="http://schemas.openxmlformats.org/officeDocument/2006/relationships/tags" Target="../tags/tag48.xml"/><Relationship Id="rId29" Type="http://schemas.openxmlformats.org/officeDocument/2006/relationships/tags" Target="../tags/tag75.xml"/><Relationship Id="rId24" Type="http://schemas.openxmlformats.org/officeDocument/2006/relationships/tags" Target="../tags/tag70.xml"/><Relationship Id="rId40" Type="http://schemas.openxmlformats.org/officeDocument/2006/relationships/tags" Target="../tags/tag86.xml"/><Relationship Id="rId45" Type="http://schemas.openxmlformats.org/officeDocument/2006/relationships/tags" Target="../tags/tag91.xml"/><Relationship Id="rId66" Type="http://schemas.openxmlformats.org/officeDocument/2006/relationships/tags" Target="../tags/tag112.xml"/><Relationship Id="rId87" Type="http://schemas.openxmlformats.org/officeDocument/2006/relationships/tags" Target="../tags/tag133.xml"/><Relationship Id="rId110" Type="http://schemas.openxmlformats.org/officeDocument/2006/relationships/image" Target="../media/image11.png"/><Relationship Id="rId61" Type="http://schemas.openxmlformats.org/officeDocument/2006/relationships/tags" Target="../tags/tag107.xml"/><Relationship Id="rId82" Type="http://schemas.openxmlformats.org/officeDocument/2006/relationships/tags" Target="../tags/tag128.xml"/><Relationship Id="rId19" Type="http://schemas.openxmlformats.org/officeDocument/2006/relationships/tags" Target="../tags/tag65.xml"/><Relationship Id="rId14" Type="http://schemas.openxmlformats.org/officeDocument/2006/relationships/tags" Target="../tags/tag60.xml"/><Relationship Id="rId30" Type="http://schemas.openxmlformats.org/officeDocument/2006/relationships/tags" Target="../tags/tag76.xml"/><Relationship Id="rId35" Type="http://schemas.openxmlformats.org/officeDocument/2006/relationships/tags" Target="../tags/tag81.xml"/><Relationship Id="rId56" Type="http://schemas.openxmlformats.org/officeDocument/2006/relationships/tags" Target="../tags/tag102.xml"/><Relationship Id="rId77" Type="http://schemas.openxmlformats.org/officeDocument/2006/relationships/tags" Target="../tags/tag123.xml"/><Relationship Id="rId100" Type="http://schemas.openxmlformats.org/officeDocument/2006/relationships/tags" Target="../tags/tag146.xml"/><Relationship Id="rId105" Type="http://schemas.openxmlformats.org/officeDocument/2006/relationships/tags" Target="../tags/tag151.xml"/><Relationship Id="rId8" Type="http://schemas.openxmlformats.org/officeDocument/2006/relationships/tags" Target="../tags/tag54.xml"/><Relationship Id="rId51" Type="http://schemas.openxmlformats.org/officeDocument/2006/relationships/tags" Target="../tags/tag97.xml"/><Relationship Id="rId72" Type="http://schemas.openxmlformats.org/officeDocument/2006/relationships/tags" Target="../tags/tag118.xml"/><Relationship Id="rId93" Type="http://schemas.openxmlformats.org/officeDocument/2006/relationships/tags" Target="../tags/tag139.xml"/><Relationship Id="rId98" Type="http://schemas.openxmlformats.org/officeDocument/2006/relationships/tags" Target="../tags/tag144.xml"/><Relationship Id="rId3" Type="http://schemas.openxmlformats.org/officeDocument/2006/relationships/tags" Target="../tags/tag49.xml"/><Relationship Id="rId25" Type="http://schemas.openxmlformats.org/officeDocument/2006/relationships/tags" Target="../tags/tag71.xml"/><Relationship Id="rId46" Type="http://schemas.openxmlformats.org/officeDocument/2006/relationships/tags" Target="../tags/tag92.xml"/><Relationship Id="rId67" Type="http://schemas.openxmlformats.org/officeDocument/2006/relationships/tags" Target="../tags/tag113.xml"/><Relationship Id="rId20" Type="http://schemas.openxmlformats.org/officeDocument/2006/relationships/tags" Target="../tags/tag66.xml"/><Relationship Id="rId41" Type="http://schemas.openxmlformats.org/officeDocument/2006/relationships/tags" Target="../tags/tag87.xml"/><Relationship Id="rId62" Type="http://schemas.openxmlformats.org/officeDocument/2006/relationships/tags" Target="../tags/tag108.xml"/><Relationship Id="rId83" Type="http://schemas.openxmlformats.org/officeDocument/2006/relationships/tags" Target="../tags/tag129.xml"/><Relationship Id="rId88" Type="http://schemas.openxmlformats.org/officeDocument/2006/relationships/tags" Target="../tags/tag134.xml"/><Relationship Id="rId111" Type="http://schemas.microsoft.com/office/2007/relationships/hdphoto" Target="../media/hdphoto1.wdp"/></Relationships>
</file>

<file path=ppt/slideLayouts/_rels/slideLayout2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oleObject" Target="../embeddings/oleObject8.bin"/><Relationship Id="rId7" Type="http://schemas.openxmlformats.org/officeDocument/2006/relationships/image" Target="../media/image13.png"/><Relationship Id="rId2" Type="http://schemas.openxmlformats.org/officeDocument/2006/relationships/slideMaster" Target="../slideMasters/slideMaster3.xml"/><Relationship Id="rId1" Type="http://schemas.openxmlformats.org/officeDocument/2006/relationships/tags" Target="../tags/tag153.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154.xml"/><Relationship Id="rId5" Type="http://schemas.openxmlformats.org/officeDocument/2006/relationships/image" Target="../media/image14.png"/><Relationship Id="rId4" Type="http://schemas.openxmlformats.org/officeDocument/2006/relationships/image" Target="../media/image6.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155.xml"/><Relationship Id="rId4" Type="http://schemas.openxmlformats.org/officeDocument/2006/relationships/image" Target="../media/image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5.xml"/><Relationship Id="rId1" Type="http://schemas.openxmlformats.org/officeDocument/2006/relationships/tags" Target="../tags/tag17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6.emf"/></Relationships>
</file>

<file path=ppt/slideLayouts/_rels/slideLayout48.xml.rels><?xml version="1.0" encoding="UTF-8" standalone="yes"?>
<Relationships xmlns="http://schemas.openxmlformats.org/package/2006/relationships"><Relationship Id="rId26" Type="http://schemas.openxmlformats.org/officeDocument/2006/relationships/tags" Target="../tags/tag199.xml"/><Relationship Id="rId21" Type="http://schemas.openxmlformats.org/officeDocument/2006/relationships/tags" Target="../tags/tag194.xml"/><Relationship Id="rId42" Type="http://schemas.openxmlformats.org/officeDocument/2006/relationships/tags" Target="../tags/tag215.xml"/><Relationship Id="rId47" Type="http://schemas.openxmlformats.org/officeDocument/2006/relationships/tags" Target="../tags/tag220.xml"/><Relationship Id="rId63" Type="http://schemas.openxmlformats.org/officeDocument/2006/relationships/tags" Target="../tags/tag236.xml"/><Relationship Id="rId68" Type="http://schemas.openxmlformats.org/officeDocument/2006/relationships/tags" Target="../tags/tag241.xml"/><Relationship Id="rId84" Type="http://schemas.openxmlformats.org/officeDocument/2006/relationships/tags" Target="../tags/tag257.xml"/><Relationship Id="rId89" Type="http://schemas.openxmlformats.org/officeDocument/2006/relationships/tags" Target="../tags/tag262.xml"/><Relationship Id="rId16" Type="http://schemas.openxmlformats.org/officeDocument/2006/relationships/tags" Target="../tags/tag189.xml"/><Relationship Id="rId107" Type="http://schemas.openxmlformats.org/officeDocument/2006/relationships/slideMaster" Target="../slideMasters/slideMaster5.xml"/><Relationship Id="rId11" Type="http://schemas.openxmlformats.org/officeDocument/2006/relationships/tags" Target="../tags/tag184.xml"/><Relationship Id="rId32" Type="http://schemas.openxmlformats.org/officeDocument/2006/relationships/tags" Target="../tags/tag205.xml"/><Relationship Id="rId37" Type="http://schemas.openxmlformats.org/officeDocument/2006/relationships/tags" Target="../tags/tag210.xml"/><Relationship Id="rId53" Type="http://schemas.openxmlformats.org/officeDocument/2006/relationships/tags" Target="../tags/tag226.xml"/><Relationship Id="rId58" Type="http://schemas.openxmlformats.org/officeDocument/2006/relationships/tags" Target="../tags/tag231.xml"/><Relationship Id="rId74" Type="http://schemas.openxmlformats.org/officeDocument/2006/relationships/tags" Target="../tags/tag247.xml"/><Relationship Id="rId79" Type="http://schemas.openxmlformats.org/officeDocument/2006/relationships/tags" Target="../tags/tag252.xml"/><Relationship Id="rId102" Type="http://schemas.openxmlformats.org/officeDocument/2006/relationships/tags" Target="../tags/tag275.xml"/><Relationship Id="rId5" Type="http://schemas.openxmlformats.org/officeDocument/2006/relationships/tags" Target="../tags/tag178.xml"/><Relationship Id="rId90" Type="http://schemas.openxmlformats.org/officeDocument/2006/relationships/tags" Target="../tags/tag263.xml"/><Relationship Id="rId95" Type="http://schemas.openxmlformats.org/officeDocument/2006/relationships/tags" Target="../tags/tag268.xml"/><Relationship Id="rId22" Type="http://schemas.openxmlformats.org/officeDocument/2006/relationships/tags" Target="../tags/tag195.xml"/><Relationship Id="rId27" Type="http://schemas.openxmlformats.org/officeDocument/2006/relationships/tags" Target="../tags/tag200.xml"/><Relationship Id="rId43" Type="http://schemas.openxmlformats.org/officeDocument/2006/relationships/tags" Target="../tags/tag216.xml"/><Relationship Id="rId48" Type="http://schemas.openxmlformats.org/officeDocument/2006/relationships/tags" Target="../tags/tag221.xml"/><Relationship Id="rId64" Type="http://schemas.openxmlformats.org/officeDocument/2006/relationships/tags" Target="../tags/tag237.xml"/><Relationship Id="rId69" Type="http://schemas.openxmlformats.org/officeDocument/2006/relationships/tags" Target="../tags/tag242.xml"/><Relationship Id="rId80" Type="http://schemas.openxmlformats.org/officeDocument/2006/relationships/tags" Target="../tags/tag253.xml"/><Relationship Id="rId85" Type="http://schemas.openxmlformats.org/officeDocument/2006/relationships/tags" Target="../tags/tag258.xml"/><Relationship Id="rId12" Type="http://schemas.openxmlformats.org/officeDocument/2006/relationships/tags" Target="../tags/tag185.xml"/><Relationship Id="rId17" Type="http://schemas.openxmlformats.org/officeDocument/2006/relationships/tags" Target="../tags/tag190.xml"/><Relationship Id="rId33" Type="http://schemas.openxmlformats.org/officeDocument/2006/relationships/tags" Target="../tags/tag206.xml"/><Relationship Id="rId38" Type="http://schemas.openxmlformats.org/officeDocument/2006/relationships/tags" Target="../tags/tag211.xml"/><Relationship Id="rId59" Type="http://schemas.openxmlformats.org/officeDocument/2006/relationships/tags" Target="../tags/tag232.xml"/><Relationship Id="rId103" Type="http://schemas.openxmlformats.org/officeDocument/2006/relationships/tags" Target="../tags/tag276.xml"/><Relationship Id="rId108" Type="http://schemas.openxmlformats.org/officeDocument/2006/relationships/oleObject" Target="../embeddings/oleObject9.bin"/><Relationship Id="rId54" Type="http://schemas.openxmlformats.org/officeDocument/2006/relationships/tags" Target="../tags/tag227.xml"/><Relationship Id="rId70" Type="http://schemas.openxmlformats.org/officeDocument/2006/relationships/tags" Target="../tags/tag243.xml"/><Relationship Id="rId75" Type="http://schemas.openxmlformats.org/officeDocument/2006/relationships/tags" Target="../tags/tag248.xml"/><Relationship Id="rId91" Type="http://schemas.openxmlformats.org/officeDocument/2006/relationships/tags" Target="../tags/tag264.xml"/><Relationship Id="rId96" Type="http://schemas.openxmlformats.org/officeDocument/2006/relationships/tags" Target="../tags/tag269.xml"/><Relationship Id="rId1" Type="http://schemas.openxmlformats.org/officeDocument/2006/relationships/tags" Target="../tags/tag174.xml"/><Relationship Id="rId6" Type="http://schemas.openxmlformats.org/officeDocument/2006/relationships/tags" Target="../tags/tag179.xml"/><Relationship Id="rId15" Type="http://schemas.openxmlformats.org/officeDocument/2006/relationships/tags" Target="../tags/tag188.xml"/><Relationship Id="rId23" Type="http://schemas.openxmlformats.org/officeDocument/2006/relationships/tags" Target="../tags/tag196.xml"/><Relationship Id="rId28" Type="http://schemas.openxmlformats.org/officeDocument/2006/relationships/tags" Target="../tags/tag201.xml"/><Relationship Id="rId36" Type="http://schemas.openxmlformats.org/officeDocument/2006/relationships/tags" Target="../tags/tag209.xml"/><Relationship Id="rId49" Type="http://schemas.openxmlformats.org/officeDocument/2006/relationships/tags" Target="../tags/tag222.xml"/><Relationship Id="rId57" Type="http://schemas.openxmlformats.org/officeDocument/2006/relationships/tags" Target="../tags/tag230.xml"/><Relationship Id="rId106" Type="http://schemas.openxmlformats.org/officeDocument/2006/relationships/tags" Target="../tags/tag279.xml"/><Relationship Id="rId10" Type="http://schemas.openxmlformats.org/officeDocument/2006/relationships/tags" Target="../tags/tag183.xml"/><Relationship Id="rId31" Type="http://schemas.openxmlformats.org/officeDocument/2006/relationships/tags" Target="../tags/tag204.xml"/><Relationship Id="rId44" Type="http://schemas.openxmlformats.org/officeDocument/2006/relationships/tags" Target="../tags/tag217.xml"/><Relationship Id="rId52" Type="http://schemas.openxmlformats.org/officeDocument/2006/relationships/tags" Target="../tags/tag225.xml"/><Relationship Id="rId60" Type="http://schemas.openxmlformats.org/officeDocument/2006/relationships/tags" Target="../tags/tag233.xml"/><Relationship Id="rId65" Type="http://schemas.openxmlformats.org/officeDocument/2006/relationships/tags" Target="../tags/tag238.xml"/><Relationship Id="rId73" Type="http://schemas.openxmlformats.org/officeDocument/2006/relationships/tags" Target="../tags/tag246.xml"/><Relationship Id="rId78" Type="http://schemas.openxmlformats.org/officeDocument/2006/relationships/tags" Target="../tags/tag251.xml"/><Relationship Id="rId81" Type="http://schemas.openxmlformats.org/officeDocument/2006/relationships/tags" Target="../tags/tag254.xml"/><Relationship Id="rId86" Type="http://schemas.openxmlformats.org/officeDocument/2006/relationships/tags" Target="../tags/tag259.xml"/><Relationship Id="rId94" Type="http://schemas.openxmlformats.org/officeDocument/2006/relationships/tags" Target="../tags/tag267.xml"/><Relationship Id="rId99" Type="http://schemas.openxmlformats.org/officeDocument/2006/relationships/tags" Target="../tags/tag272.xml"/><Relationship Id="rId101" Type="http://schemas.openxmlformats.org/officeDocument/2006/relationships/tags" Target="../tags/tag274.xml"/><Relationship Id="rId4" Type="http://schemas.openxmlformats.org/officeDocument/2006/relationships/tags" Target="../tags/tag177.xml"/><Relationship Id="rId9" Type="http://schemas.openxmlformats.org/officeDocument/2006/relationships/tags" Target="../tags/tag182.xml"/><Relationship Id="rId13" Type="http://schemas.openxmlformats.org/officeDocument/2006/relationships/tags" Target="../tags/tag186.xml"/><Relationship Id="rId18" Type="http://schemas.openxmlformats.org/officeDocument/2006/relationships/tags" Target="../tags/tag191.xml"/><Relationship Id="rId39" Type="http://schemas.openxmlformats.org/officeDocument/2006/relationships/tags" Target="../tags/tag212.xml"/><Relationship Id="rId109" Type="http://schemas.openxmlformats.org/officeDocument/2006/relationships/image" Target="../media/image6.emf"/><Relationship Id="rId34" Type="http://schemas.openxmlformats.org/officeDocument/2006/relationships/tags" Target="../tags/tag207.xml"/><Relationship Id="rId50" Type="http://schemas.openxmlformats.org/officeDocument/2006/relationships/tags" Target="../tags/tag223.xml"/><Relationship Id="rId55" Type="http://schemas.openxmlformats.org/officeDocument/2006/relationships/tags" Target="../tags/tag228.xml"/><Relationship Id="rId76" Type="http://schemas.openxmlformats.org/officeDocument/2006/relationships/tags" Target="../tags/tag249.xml"/><Relationship Id="rId97" Type="http://schemas.openxmlformats.org/officeDocument/2006/relationships/tags" Target="../tags/tag270.xml"/><Relationship Id="rId104" Type="http://schemas.openxmlformats.org/officeDocument/2006/relationships/tags" Target="../tags/tag277.xml"/><Relationship Id="rId7" Type="http://schemas.openxmlformats.org/officeDocument/2006/relationships/tags" Target="../tags/tag180.xml"/><Relationship Id="rId71" Type="http://schemas.openxmlformats.org/officeDocument/2006/relationships/tags" Target="../tags/tag244.xml"/><Relationship Id="rId92" Type="http://schemas.openxmlformats.org/officeDocument/2006/relationships/tags" Target="../tags/tag265.xml"/><Relationship Id="rId2" Type="http://schemas.openxmlformats.org/officeDocument/2006/relationships/tags" Target="../tags/tag175.xml"/><Relationship Id="rId29" Type="http://schemas.openxmlformats.org/officeDocument/2006/relationships/tags" Target="../tags/tag202.xml"/><Relationship Id="rId24" Type="http://schemas.openxmlformats.org/officeDocument/2006/relationships/tags" Target="../tags/tag197.xml"/><Relationship Id="rId40" Type="http://schemas.openxmlformats.org/officeDocument/2006/relationships/tags" Target="../tags/tag213.xml"/><Relationship Id="rId45" Type="http://schemas.openxmlformats.org/officeDocument/2006/relationships/tags" Target="../tags/tag218.xml"/><Relationship Id="rId66" Type="http://schemas.openxmlformats.org/officeDocument/2006/relationships/tags" Target="../tags/tag239.xml"/><Relationship Id="rId87" Type="http://schemas.openxmlformats.org/officeDocument/2006/relationships/tags" Target="../tags/tag260.xml"/><Relationship Id="rId110" Type="http://schemas.openxmlformats.org/officeDocument/2006/relationships/image" Target="../media/image11.png"/><Relationship Id="rId61" Type="http://schemas.openxmlformats.org/officeDocument/2006/relationships/tags" Target="../tags/tag234.xml"/><Relationship Id="rId82" Type="http://schemas.openxmlformats.org/officeDocument/2006/relationships/tags" Target="../tags/tag255.xml"/><Relationship Id="rId19" Type="http://schemas.openxmlformats.org/officeDocument/2006/relationships/tags" Target="../tags/tag192.xml"/><Relationship Id="rId14" Type="http://schemas.openxmlformats.org/officeDocument/2006/relationships/tags" Target="../tags/tag187.xml"/><Relationship Id="rId30" Type="http://schemas.openxmlformats.org/officeDocument/2006/relationships/tags" Target="../tags/tag203.xml"/><Relationship Id="rId35" Type="http://schemas.openxmlformats.org/officeDocument/2006/relationships/tags" Target="../tags/tag208.xml"/><Relationship Id="rId56" Type="http://schemas.openxmlformats.org/officeDocument/2006/relationships/tags" Target="../tags/tag229.xml"/><Relationship Id="rId77" Type="http://schemas.openxmlformats.org/officeDocument/2006/relationships/tags" Target="../tags/tag250.xml"/><Relationship Id="rId100" Type="http://schemas.openxmlformats.org/officeDocument/2006/relationships/tags" Target="../tags/tag273.xml"/><Relationship Id="rId105" Type="http://schemas.openxmlformats.org/officeDocument/2006/relationships/tags" Target="../tags/tag278.xml"/><Relationship Id="rId8" Type="http://schemas.openxmlformats.org/officeDocument/2006/relationships/tags" Target="../tags/tag181.xml"/><Relationship Id="rId51" Type="http://schemas.openxmlformats.org/officeDocument/2006/relationships/tags" Target="../tags/tag224.xml"/><Relationship Id="rId72" Type="http://schemas.openxmlformats.org/officeDocument/2006/relationships/tags" Target="../tags/tag245.xml"/><Relationship Id="rId93" Type="http://schemas.openxmlformats.org/officeDocument/2006/relationships/tags" Target="../tags/tag266.xml"/><Relationship Id="rId98" Type="http://schemas.openxmlformats.org/officeDocument/2006/relationships/tags" Target="../tags/tag271.xml"/><Relationship Id="rId3" Type="http://schemas.openxmlformats.org/officeDocument/2006/relationships/tags" Target="../tags/tag176.xml"/><Relationship Id="rId25" Type="http://schemas.openxmlformats.org/officeDocument/2006/relationships/tags" Target="../tags/tag198.xml"/><Relationship Id="rId46" Type="http://schemas.openxmlformats.org/officeDocument/2006/relationships/tags" Target="../tags/tag219.xml"/><Relationship Id="rId67" Type="http://schemas.openxmlformats.org/officeDocument/2006/relationships/tags" Target="../tags/tag240.xml"/><Relationship Id="rId20" Type="http://schemas.openxmlformats.org/officeDocument/2006/relationships/tags" Target="../tags/tag193.xml"/><Relationship Id="rId41" Type="http://schemas.openxmlformats.org/officeDocument/2006/relationships/tags" Target="../tags/tag214.xml"/><Relationship Id="rId62" Type="http://schemas.openxmlformats.org/officeDocument/2006/relationships/tags" Target="../tags/tag235.xml"/><Relationship Id="rId83" Type="http://schemas.openxmlformats.org/officeDocument/2006/relationships/tags" Target="../tags/tag256.xml"/><Relationship Id="rId88" Type="http://schemas.openxmlformats.org/officeDocument/2006/relationships/tags" Target="../tags/tag261.xml"/><Relationship Id="rId111" Type="http://schemas.microsoft.com/office/2007/relationships/hdphoto" Target="../media/hdphoto1.wdp"/></Relationships>
</file>

<file path=ppt/slideLayouts/_rels/slideLayout4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oleObject" Target="../embeddings/oleObject8.bin"/><Relationship Id="rId7" Type="http://schemas.openxmlformats.org/officeDocument/2006/relationships/image" Target="../media/image13.png"/><Relationship Id="rId2" Type="http://schemas.openxmlformats.org/officeDocument/2006/relationships/slideMaster" Target="../slideMasters/slideMaster5.xml"/><Relationship Id="rId1" Type="http://schemas.openxmlformats.org/officeDocument/2006/relationships/tags" Target="../tags/tag280.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5.xml"/><Relationship Id="rId1" Type="http://schemas.openxmlformats.org/officeDocument/2006/relationships/tags" Target="../tags/tag281.xml"/><Relationship Id="rId5" Type="http://schemas.openxmlformats.org/officeDocument/2006/relationships/image" Target="../media/image14.png"/><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5.xml"/><Relationship Id="rId1" Type="http://schemas.openxmlformats.org/officeDocument/2006/relationships/tags" Target="../tags/tag282.xml"/><Relationship Id="rId4" Type="http://schemas.openxmlformats.org/officeDocument/2006/relationships/image" Target="../media/image6.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5.xml"/><Relationship Id="rId1" Type="http://schemas.openxmlformats.org/officeDocument/2006/relationships/tags" Target="../tags/tag283.xml"/><Relationship Id="rId4" Type="http://schemas.openxmlformats.org/officeDocument/2006/relationships/image" Target="../media/image6.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C56D-5B73-6DFE-A294-8149185838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AE"/>
          </a:p>
        </p:txBody>
      </p:sp>
      <p:sp>
        <p:nvSpPr>
          <p:cNvPr id="3" name="Subtitle 2">
            <a:extLst>
              <a:ext uri="{FF2B5EF4-FFF2-40B4-BE49-F238E27FC236}">
                <a16:creationId xmlns:a16="http://schemas.microsoft.com/office/drawing/2014/main" id="{D4051562-4C0C-A762-D928-DE7F0707B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AE"/>
          </a:p>
        </p:txBody>
      </p:sp>
      <p:sp>
        <p:nvSpPr>
          <p:cNvPr id="4" name="Date Placeholder 3">
            <a:extLst>
              <a:ext uri="{FF2B5EF4-FFF2-40B4-BE49-F238E27FC236}">
                <a16:creationId xmlns:a16="http://schemas.microsoft.com/office/drawing/2014/main" id="{7FF8AF03-D6DD-8632-F0F3-88EDE3641D9B}"/>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FF38248A-E1F3-4B49-0774-CBACA7ED2D31}"/>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BC9DF7D3-69D3-E74F-D00A-159824D00E95}"/>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89913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811C-4F91-0283-AB06-BFF122E80278}"/>
              </a:ext>
            </a:extLst>
          </p:cNvPr>
          <p:cNvSpPr>
            <a:spLocks noGrp="1"/>
          </p:cNvSpPr>
          <p:nvPr>
            <p:ph type="title"/>
          </p:nvPr>
        </p:nvSpPr>
        <p:spPr/>
        <p:txBody>
          <a:bodyPr/>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50E15020-2351-ADC3-B007-E2E171DE3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32D45914-777F-3948-39F8-A12C4B2B3393}"/>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B1BE78F9-03A8-4EF7-5CC6-C5BC2F5EDA51}"/>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71C202E4-65F9-7026-095C-665D36F61A27}"/>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3122704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0454C8-4AC9-62FC-43E8-E635EDF86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C75BD348-C884-4A00-E2E1-A9884572B5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07C603AC-936A-FDA0-3088-997DB7D755A9}"/>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C24D4FD9-C60D-D451-5F15-5EDE8BABE18B}"/>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C316B719-58E3-4AFC-BA99-314099975FC3}"/>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50575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61" hidden="1">
            <a:extLst>
              <a:ext uri="{FF2B5EF4-FFF2-40B4-BE49-F238E27FC236}">
                <a16:creationId xmlns:a16="http://schemas.microsoft.com/office/drawing/2014/main" id="{AA1E6CCA-9B71-415B-9A84-925935E1E39C}"/>
              </a:ext>
            </a:extLst>
          </p:cNvPr>
          <p:cNvGraphicFramePr>
            <a:graphicFrameLocks noChangeAspect="1"/>
          </p:cNvGraphicFramePr>
          <p:nvPr>
            <p:custDataLst>
              <p:tags r:id="rId1"/>
            </p:custDataLst>
          </p:nvPr>
        </p:nvGraphicFramePr>
        <p:xfrm>
          <a:off x="1621" y="1621"/>
          <a:ext cx="3240"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61" hidden="1">
                        <a:extLst>
                          <a:ext uri="{FF2B5EF4-FFF2-40B4-BE49-F238E27FC236}">
                            <a16:creationId xmlns:a16="http://schemas.microsoft.com/office/drawing/2014/main" id="{AA1E6CCA-9B71-415B-9A84-925935E1E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3240"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Working Draft Text" hidden="1">
            <a:extLst>
              <a:ext uri="{FF2B5EF4-FFF2-40B4-BE49-F238E27FC236}">
                <a16:creationId xmlns:a16="http://schemas.microsoft.com/office/drawing/2014/main" id="{859FF301-76B8-4DCA-ABAE-54C1B0FE2D94}"/>
              </a:ext>
            </a:extLst>
          </p:cNvPr>
          <p:cNvSpPr txBox="1">
            <a:spLocks noChangeArrowheads="1"/>
          </p:cNvSpPr>
          <p:nvPr/>
        </p:nvSpPr>
        <p:spPr bwMode="black">
          <a:xfrm>
            <a:off x="489171" y="323950"/>
            <a:ext cx="3795119" cy="128097"/>
          </a:xfrm>
          <a:prstGeom prst="rect">
            <a:avLst/>
          </a:prstGeom>
          <a:noFill/>
          <a:ln>
            <a:noFill/>
          </a:ln>
          <a:effectLst/>
        </p:spPr>
        <p:txBody>
          <a:bodyPr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sz="816" b="1">
                <a:solidFill>
                  <a:srgbClr val="FFFFFF"/>
                </a:solidFill>
                <a:latin typeface="+mn-lt"/>
              </a:rPr>
              <a:t>WORKING DRAFT</a:t>
            </a:r>
          </a:p>
        </p:txBody>
      </p:sp>
      <p:sp>
        <p:nvSpPr>
          <p:cNvPr id="6" name="Working Draft" hidden="1">
            <a:extLst>
              <a:ext uri="{FF2B5EF4-FFF2-40B4-BE49-F238E27FC236}">
                <a16:creationId xmlns:a16="http://schemas.microsoft.com/office/drawing/2014/main" id="{E8BE2937-A72C-47DD-BC8C-7F3574FCC19F}"/>
              </a:ext>
            </a:extLst>
          </p:cNvPr>
          <p:cNvSpPr txBox="1">
            <a:spLocks noChangeArrowheads="1"/>
          </p:cNvSpPr>
          <p:nvPr/>
        </p:nvSpPr>
        <p:spPr bwMode="black">
          <a:xfrm>
            <a:off x="489171" y="466487"/>
            <a:ext cx="3795119" cy="126340"/>
          </a:xfrm>
          <a:prstGeom prst="rect">
            <a:avLst/>
          </a:prstGeom>
          <a:noFill/>
          <a:ln>
            <a:noFill/>
          </a:ln>
          <a:effectLst/>
        </p:spPr>
        <p:txBody>
          <a:bodyPr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a:solidFill>
                  <a:srgbClr val="FFFFFF"/>
                </a:solidFill>
                <a:latin typeface="+mn-lt"/>
              </a:rPr>
              <a:t>Last Modified 12/08/2020 04:05 Arabian Standard Time</a:t>
            </a:r>
            <a:endParaRPr sz="816">
              <a:solidFill>
                <a:srgbClr val="FFFFFF"/>
              </a:solidFill>
              <a:latin typeface="+mn-lt"/>
            </a:endParaRPr>
          </a:p>
        </p:txBody>
      </p:sp>
      <p:sp>
        <p:nvSpPr>
          <p:cNvPr id="7" name="Printed" hidden="1">
            <a:extLst>
              <a:ext uri="{FF2B5EF4-FFF2-40B4-BE49-F238E27FC236}">
                <a16:creationId xmlns:a16="http://schemas.microsoft.com/office/drawing/2014/main" id="{C518D43E-4FA2-4425-B795-DD08CD9CD5E8}"/>
              </a:ext>
            </a:extLst>
          </p:cNvPr>
          <p:cNvSpPr txBox="1">
            <a:spLocks noChangeArrowheads="1"/>
          </p:cNvSpPr>
          <p:nvPr/>
        </p:nvSpPr>
        <p:spPr bwMode="black">
          <a:xfrm>
            <a:off x="489171" y="610645"/>
            <a:ext cx="3795119" cy="124720"/>
          </a:xfrm>
          <a:prstGeom prst="rect">
            <a:avLst/>
          </a:prstGeom>
          <a:noFill/>
          <a:ln>
            <a:noFill/>
          </a:ln>
          <a:effectLst/>
        </p:spPr>
        <p:txBody>
          <a:bodyPr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a:solidFill>
                  <a:srgbClr val="FFFFFF"/>
                </a:solidFill>
                <a:latin typeface="+mn-lt"/>
              </a:rPr>
              <a:t>Printed 25/07/2020 16:01 Arabian Standard Time</a:t>
            </a:r>
            <a:endParaRPr sz="816">
              <a:solidFill>
                <a:srgbClr val="FFFFFF"/>
              </a:solidFill>
              <a:latin typeface="+mn-lt"/>
            </a:endParaRPr>
          </a:p>
        </p:txBody>
      </p:sp>
      <p:sp>
        <p:nvSpPr>
          <p:cNvPr id="8" name="Document type" hidden="1">
            <a:extLst>
              <a:ext uri="{FF2B5EF4-FFF2-40B4-BE49-F238E27FC236}">
                <a16:creationId xmlns:a16="http://schemas.microsoft.com/office/drawing/2014/main" id="{4411D0D7-8C69-4531-B852-88B88E339780}"/>
              </a:ext>
            </a:extLst>
          </p:cNvPr>
          <p:cNvSpPr txBox="1">
            <a:spLocks noChangeArrowheads="1"/>
          </p:cNvSpPr>
          <p:nvPr/>
        </p:nvSpPr>
        <p:spPr bwMode="gray">
          <a:xfrm>
            <a:off x="489170" y="6324426"/>
            <a:ext cx="8048632" cy="224203"/>
          </a:xfrm>
          <a:prstGeom prst="rect">
            <a:avLst/>
          </a:prstGeom>
          <a:noFill/>
          <a:ln>
            <a:noFill/>
          </a:ln>
          <a:effec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a:latin typeface="+mn-lt"/>
              </a:rPr>
              <a:t>Document type | Date</a:t>
            </a:r>
          </a:p>
        </p:txBody>
      </p:sp>
      <p:pic>
        <p:nvPicPr>
          <p:cNvPr id="9" name="Picture 600" descr="C:\Users\MYTHIL~1\AppData\Local\Temp\notes1FCF23\~b522205.TMP">
            <a:extLst>
              <a:ext uri="{FF2B5EF4-FFF2-40B4-BE49-F238E27FC236}">
                <a16:creationId xmlns:a16="http://schemas.microsoft.com/office/drawing/2014/main" id="{4876F5E9-4D19-4B4B-AC7C-A89DCA57F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ltGray">
          <a:xfrm>
            <a:off x="8967040" y="6007634"/>
            <a:ext cx="3027348" cy="64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oc id">
            <a:extLst>
              <a:ext uri="{FF2B5EF4-FFF2-40B4-BE49-F238E27FC236}">
                <a16:creationId xmlns:a16="http://schemas.microsoft.com/office/drawing/2014/main" id="{54262B50-AA79-42F9-8E03-2E7701CD8861}"/>
              </a:ext>
            </a:extLst>
          </p:cNvPr>
          <p:cNvSpPr txBox="1">
            <a:spLocks noChangeArrowheads="1"/>
          </p:cNvSpPr>
          <p:nvPr/>
        </p:nvSpPr>
        <p:spPr bwMode="white">
          <a:xfrm>
            <a:off x="11487400" y="37255"/>
            <a:ext cx="401703" cy="124720"/>
          </a:xfrm>
          <a:prstGeom prst="rect">
            <a:avLst/>
          </a:prstGeom>
          <a:noFill/>
          <a:ln>
            <a:noFill/>
          </a:ln>
          <a:effec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sz="816">
              <a:solidFill>
                <a:schemeClr val="bg1"/>
              </a:solidFill>
              <a:latin typeface="+mn-lt"/>
            </a:endParaRPr>
          </a:p>
        </p:txBody>
      </p:sp>
      <p:pic>
        <p:nvPicPr>
          <p:cNvPr id="11" name="Picture 111">
            <a:extLst>
              <a:ext uri="{FF2B5EF4-FFF2-40B4-BE49-F238E27FC236}">
                <a16:creationId xmlns:a16="http://schemas.microsoft.com/office/drawing/2014/main" id="{67E247E5-54AD-492D-8E59-73E56A3197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2192000" cy="501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itle"/>
          <p:cNvSpPr>
            <a:spLocks noGrp="1" noChangeArrowheads="1"/>
          </p:cNvSpPr>
          <p:nvPr>
            <p:ph type="ctrTitle"/>
          </p:nvPr>
        </p:nvSpPr>
        <p:spPr>
          <a:xfrm>
            <a:off x="488407" y="5070731"/>
            <a:ext cx="8050193" cy="502445"/>
          </a:xfrm>
          <a:prstGeom prst="rect">
            <a:avLst/>
          </a:prstGeom>
        </p:spPr>
        <p:txBody>
          <a:bodyPr/>
          <a:lstStyle>
            <a:lvl1pPr>
              <a:defRPr lang="x-none" sz="3265" b="0" baseline="0">
                <a:solidFill>
                  <a:schemeClr val="tx2"/>
                </a:solidFill>
                <a:latin typeface="+mj-lt"/>
                <a:ea typeface="+mj-ea"/>
              </a:defRPr>
            </a:lvl1pPr>
          </a:lstStyle>
          <a:p>
            <a:pPr lvl="0"/>
            <a:r>
              <a:rPr lang="en-US" noProof="0"/>
              <a:t>Click to edit Master title style</a:t>
            </a:r>
            <a:endParaRPr lang="x-none" noProof="0"/>
          </a:p>
        </p:txBody>
      </p:sp>
      <p:sp>
        <p:nvSpPr>
          <p:cNvPr id="13315" name="Subtitle"/>
          <p:cNvSpPr>
            <a:spLocks noGrp="1" noChangeArrowheads="1"/>
          </p:cNvSpPr>
          <p:nvPr>
            <p:ph type="subTitle" idx="1"/>
          </p:nvPr>
        </p:nvSpPr>
        <p:spPr>
          <a:xfrm>
            <a:off x="488407" y="5840684"/>
            <a:ext cx="8050193" cy="219820"/>
          </a:xfrm>
          <a:prstGeom prst="rect">
            <a:avLst/>
          </a:prstGeom>
        </p:spPr>
        <p:txBody>
          <a:bodyPr/>
          <a:lstStyle>
            <a:lvl1pPr>
              <a:defRPr lang="x-none" sz="1428" cap="none" baseline="0">
                <a:solidFill>
                  <a:schemeClr val="tx1"/>
                </a:solidFill>
                <a:latin typeface="+mn-lt"/>
                <a:ea typeface="+mn-ea"/>
              </a:defRPr>
            </a:lvl1pPr>
          </a:lstStyle>
          <a:p>
            <a:pPr lvl="0"/>
            <a:r>
              <a:rPr lang="en-US" noProof="0"/>
              <a:t>Click to edit Master subtitle style</a:t>
            </a:r>
            <a:endParaRPr lang="x-none" noProof="0"/>
          </a:p>
        </p:txBody>
      </p:sp>
    </p:spTree>
    <p:extLst>
      <p:ext uri="{BB962C8B-B14F-4D97-AF65-F5344CB8AC3E}">
        <p14:creationId xmlns:p14="http://schemas.microsoft.com/office/powerpoint/2010/main" val="3083565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2DF5B90E-9157-46A6-9F11-100E147B31DA}"/>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2DF5B90E-9157-46A6-9F11-100E147B3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doc id">
            <a:extLst>
              <a:ext uri="{FF2B5EF4-FFF2-40B4-BE49-F238E27FC236}">
                <a16:creationId xmlns:a16="http://schemas.microsoft.com/office/drawing/2014/main" id="{E580134A-1476-41D1-BF6F-36E9E67E110E}"/>
              </a:ext>
            </a:extLst>
          </p:cNvPr>
          <p:cNvSpPr>
            <a:spLocks noChangeArrowheads="1"/>
          </p:cNvSpPr>
          <p:nvPr/>
        </p:nvSpPr>
        <p:spPr bwMode="auto">
          <a:xfrm>
            <a:off x="10994991" y="51832"/>
            <a:ext cx="894112" cy="12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endParaRPr lang="en-US" altLang="en-US" sz="816">
              <a:solidFill>
                <a:srgbClr val="808080"/>
              </a:solidFill>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Tree>
    <p:extLst>
      <p:ext uri="{BB962C8B-B14F-4D97-AF65-F5344CB8AC3E}">
        <p14:creationId xmlns:p14="http://schemas.microsoft.com/office/powerpoint/2010/main" val="1485513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7F4536E7-B0CF-46FC-A490-F064F3EA8914}"/>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7F4536E7-B0CF-46FC-A490-F064F3EA8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62">
            <a:extLst>
              <a:ext uri="{FF2B5EF4-FFF2-40B4-BE49-F238E27FC236}">
                <a16:creationId xmlns:a16="http://schemas.microsoft.com/office/drawing/2014/main" id="{561F7470-B738-4068-BA51-DBE370E44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196" r="2364" b="5876"/>
          <a:stretch>
            <a:fillRect/>
          </a:stretch>
        </p:blipFill>
        <p:spPr bwMode="ltGray">
          <a:xfrm>
            <a:off x="3240" y="5244223"/>
            <a:ext cx="12188760" cy="127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c id">
            <a:extLst>
              <a:ext uri="{FF2B5EF4-FFF2-40B4-BE49-F238E27FC236}">
                <a16:creationId xmlns:a16="http://schemas.microsoft.com/office/drawing/2014/main" id="{D18089CF-11A0-4FD5-8F87-36A18D827BA6}"/>
              </a:ext>
            </a:extLst>
          </p:cNvPr>
          <p:cNvSpPr>
            <a:spLocks noChangeArrowheads="1"/>
          </p:cNvSpPr>
          <p:nvPr/>
        </p:nvSpPr>
        <p:spPr bwMode="auto">
          <a:xfrm>
            <a:off x="10994991" y="51832"/>
            <a:ext cx="894112" cy="12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endParaRPr lang="en-US" altLang="en-US" sz="816">
              <a:solidFill>
                <a:srgbClr val="808080"/>
              </a:solidFill>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Tree>
    <p:extLst>
      <p:ext uri="{BB962C8B-B14F-4D97-AF65-F5344CB8AC3E}">
        <p14:creationId xmlns:p14="http://schemas.microsoft.com/office/powerpoint/2010/main" val="4031329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61" hidden="1">
            <a:extLst>
              <a:ext uri="{FF2B5EF4-FFF2-40B4-BE49-F238E27FC236}">
                <a16:creationId xmlns:a16="http://schemas.microsoft.com/office/drawing/2014/main" id="{52DFB2BE-3264-47B1-AC1A-96868B4D416D}"/>
              </a:ext>
            </a:extLst>
          </p:cNvPr>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61" hidden="1">
                        <a:extLst>
                          <a:ext uri="{FF2B5EF4-FFF2-40B4-BE49-F238E27FC236}">
                            <a16:creationId xmlns:a16="http://schemas.microsoft.com/office/drawing/2014/main" id="{52DFB2BE-3264-47B1-AC1A-96868B4D41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75653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6AE16-79F0-4139-BB59-5C393A9379C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4F21E1C-868B-415C-9F6A-B37EDAC8519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B7D844-DE23-4090-A9C2-329AE78BF52E}"/>
              </a:ext>
            </a:extLst>
          </p:cNvPr>
          <p:cNvSpPr>
            <a:spLocks noGrp="1"/>
          </p:cNvSpPr>
          <p:nvPr>
            <p:ph type="dt" sz="half" idx="10"/>
          </p:nvPr>
        </p:nvSpPr>
        <p:spPr/>
        <p:txBody>
          <a:bodyPr/>
          <a:lstStyle/>
          <a:p>
            <a:fld id="{37D77C61-80C7-4ACF-8261-858386295CF1}" type="datetimeFigureOut">
              <a:rPr kumimoji="1" lang="ja-JP" altLang="en-US" smtClean="0"/>
              <a:t>2025/11/9</a:t>
            </a:fld>
            <a:endParaRPr kumimoji="1" lang="ja-JP" altLang="en-US"/>
          </a:p>
        </p:txBody>
      </p:sp>
      <p:sp>
        <p:nvSpPr>
          <p:cNvPr id="5" name="フッター プレースホルダー 4">
            <a:extLst>
              <a:ext uri="{FF2B5EF4-FFF2-40B4-BE49-F238E27FC236}">
                <a16:creationId xmlns:a16="http://schemas.microsoft.com/office/drawing/2014/main" id="{A16FE231-8041-4BE4-95C7-4F17719196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6CB79D-FEC6-41E7-9092-4218F90E3FDA}"/>
              </a:ext>
            </a:extLst>
          </p:cNvPr>
          <p:cNvSpPr>
            <a:spLocks noGrp="1"/>
          </p:cNvSpPr>
          <p:nvPr>
            <p:ph type="sldNum" sz="quarter" idx="12"/>
          </p:nvPr>
        </p:nvSpPr>
        <p:spPr/>
        <p:txBody>
          <a:bodyPr/>
          <a:lstStyle/>
          <a:p>
            <a:fld id="{1864B43E-490A-459B-9674-6DB1F312E6C1}" type="slidenum">
              <a:rPr kumimoji="1" lang="ja-JP" altLang="en-US" smtClean="0"/>
              <a:t>‹#›</a:t>
            </a:fld>
            <a:endParaRPr kumimoji="1" lang="ja-JP" altLang="en-US"/>
          </a:p>
        </p:txBody>
      </p:sp>
    </p:spTree>
    <p:extLst>
      <p:ext uri="{BB962C8B-B14F-4D97-AF65-F5344CB8AC3E}">
        <p14:creationId xmlns:p14="http://schemas.microsoft.com/office/powerpoint/2010/main" val="1982775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367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hidden="1"/>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100000"/>
              </a:lnSpc>
              <a:spcBef>
                <a:spcPct val="0"/>
              </a:spcBef>
              <a:spcAft>
                <a:spcPct val="0"/>
              </a:spcAft>
            </a:pPr>
            <a:endParaRPr lang="en-US" sz="1939"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TextBox 1"/>
          <p:cNvSpPr txBox="1"/>
          <p:nvPr userDrawn="1"/>
        </p:nvSpPr>
        <p:spPr>
          <a:xfrm>
            <a:off x="11626137" y="6566446"/>
            <a:ext cx="284012" cy="155496"/>
          </a:xfrm>
          <a:prstGeom prst="rect">
            <a:avLst/>
          </a:prstGeom>
          <a:noFill/>
        </p:spPr>
        <p:txBody>
          <a:bodyPr vert="horz" wrap="none" lIns="0" tIns="0" rIns="0" bIns="0" rtlCol="0">
            <a:noAutofit/>
          </a:bodyPr>
          <a:lstStyle/>
          <a:p>
            <a:pPr algn="l"/>
            <a:endParaRPr lang="pt-BR" sz="1020" b="0" i="0" baseline="0"/>
          </a:p>
        </p:txBody>
      </p:sp>
      <p:sp>
        <p:nvSpPr>
          <p:cNvPr id="7" name="Rectangle 6"/>
          <p:cNvSpPr/>
          <p:nvPr userDrawn="1"/>
        </p:nvSpPr>
        <p:spPr bwMode="auto">
          <a:xfrm>
            <a:off x="1" y="6738139"/>
            <a:ext cx="12191567" cy="119862"/>
          </a:xfrm>
          <a:prstGeom prst="rect">
            <a:avLst/>
          </a:prstGeom>
          <a:gradFill flip="none" rotWithShape="1">
            <a:gsLst>
              <a:gs pos="0">
                <a:srgbClr val="223C85"/>
              </a:gs>
              <a:gs pos="100000">
                <a:srgbClr val="00AEEF"/>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solidFill>
                <a:schemeClr val="tx1"/>
              </a:solidFill>
            </a:endParaRPr>
          </a:p>
        </p:txBody>
      </p:sp>
      <p:sp>
        <p:nvSpPr>
          <p:cNvPr id="8" name="Rectangle 1027"/>
          <p:cNvSpPr txBox="1">
            <a:spLocks noChangeArrowheads="1"/>
          </p:cNvSpPr>
          <p:nvPr userDrawn="1"/>
        </p:nvSpPr>
        <p:spPr bwMode="auto">
          <a:xfrm>
            <a:off x="4568399" y="6738702"/>
            <a:ext cx="3055203" cy="11213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r>
              <a:rPr lang="en-US" sz="714" b="1" kern="0">
                <a:solidFill>
                  <a:schemeClr val="bg1"/>
                </a:solidFill>
              </a:rPr>
              <a:t>CONFIDENTIAL</a:t>
            </a:r>
          </a:p>
        </p:txBody>
      </p:sp>
      <p:pic>
        <p:nvPicPr>
          <p:cNvPr id="9" name="Picture 8">
            <a:extLst>
              <a:ext uri="{FF2B5EF4-FFF2-40B4-BE49-F238E27FC236}">
                <a16:creationId xmlns:a16="http://schemas.microsoft.com/office/drawing/2014/main" id="{53EAF9F3-7602-4989-BDF4-F5A416C98748}"/>
              </a:ext>
            </a:extLst>
          </p:cNvPr>
          <p:cNvPicPr>
            <a:picLocks noChangeAspect="1"/>
          </p:cNvPicPr>
          <p:nvPr userDrawn="1"/>
        </p:nvPicPr>
        <p:blipFill>
          <a:blip r:embed="rId6"/>
          <a:stretch>
            <a:fillRect/>
          </a:stretch>
        </p:blipFill>
        <p:spPr>
          <a:xfrm>
            <a:off x="479695" y="1876609"/>
            <a:ext cx="4646019" cy="935980"/>
          </a:xfrm>
          <a:prstGeom prst="rect">
            <a:avLst/>
          </a:prstGeom>
        </p:spPr>
      </p:pic>
      <p:sp>
        <p:nvSpPr>
          <p:cNvPr id="10" name="Title 1">
            <a:extLst>
              <a:ext uri="{FF2B5EF4-FFF2-40B4-BE49-F238E27FC236}">
                <a16:creationId xmlns:a16="http://schemas.microsoft.com/office/drawing/2014/main" id="{B17461D3-4A65-4D9F-92E7-EA27C2E071A3}"/>
              </a:ext>
            </a:extLst>
          </p:cNvPr>
          <p:cNvSpPr txBox="1">
            <a:spLocks/>
          </p:cNvSpPr>
          <p:nvPr userDrawn="1"/>
        </p:nvSpPr>
        <p:spPr bwMode="auto">
          <a:xfrm>
            <a:off x="583329" y="3455286"/>
            <a:ext cx="8087165" cy="2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1800" b="1" baseline="0">
                <a:solidFill>
                  <a:schemeClr val="tx2"/>
                </a:solidFill>
                <a:latin typeface="+mj-lt"/>
                <a:ea typeface="+mj-ea"/>
                <a:cs typeface="+mj-cs"/>
              </a:defRPr>
            </a:lvl1pPr>
            <a:lvl2pPr algn="l" defTabSz="913526" rtl="0" eaLnBrk="1" fontAlgn="base" hangingPunct="1">
              <a:spcBef>
                <a:spcPct val="0"/>
              </a:spcBef>
              <a:spcAft>
                <a:spcPct val="0"/>
              </a:spcAft>
              <a:defRPr sz="1939" b="1">
                <a:solidFill>
                  <a:schemeClr val="tx2"/>
                </a:solidFill>
                <a:latin typeface="Arial" charset="0"/>
              </a:defRPr>
            </a:lvl2pPr>
            <a:lvl3pPr algn="l" defTabSz="913526" rtl="0" eaLnBrk="1" fontAlgn="base" hangingPunct="1">
              <a:spcBef>
                <a:spcPct val="0"/>
              </a:spcBef>
              <a:spcAft>
                <a:spcPct val="0"/>
              </a:spcAft>
              <a:defRPr sz="1939" b="1">
                <a:solidFill>
                  <a:schemeClr val="tx2"/>
                </a:solidFill>
                <a:latin typeface="Arial" charset="0"/>
              </a:defRPr>
            </a:lvl3pPr>
            <a:lvl4pPr algn="l" defTabSz="913526" rtl="0" eaLnBrk="1" fontAlgn="base" hangingPunct="1">
              <a:spcBef>
                <a:spcPct val="0"/>
              </a:spcBef>
              <a:spcAft>
                <a:spcPct val="0"/>
              </a:spcAft>
              <a:defRPr sz="1939" b="1">
                <a:solidFill>
                  <a:schemeClr val="tx2"/>
                </a:solidFill>
                <a:latin typeface="Arial" charset="0"/>
              </a:defRPr>
            </a:lvl4pPr>
            <a:lvl5pPr algn="l" defTabSz="913526" rtl="0" eaLnBrk="1" fontAlgn="base" hangingPunct="1">
              <a:spcBef>
                <a:spcPct val="0"/>
              </a:spcBef>
              <a:spcAft>
                <a:spcPct val="0"/>
              </a:spcAft>
              <a:defRPr sz="1939" b="1">
                <a:solidFill>
                  <a:schemeClr val="tx2"/>
                </a:solidFill>
                <a:latin typeface="Arial" charset="0"/>
              </a:defRPr>
            </a:lvl5pPr>
            <a:lvl6pPr marL="466481" algn="l" defTabSz="913526" rtl="0" eaLnBrk="1" fontAlgn="base" hangingPunct="1">
              <a:spcBef>
                <a:spcPct val="0"/>
              </a:spcBef>
              <a:spcAft>
                <a:spcPct val="0"/>
              </a:spcAft>
              <a:defRPr sz="1939" b="1">
                <a:solidFill>
                  <a:schemeClr val="tx2"/>
                </a:solidFill>
                <a:latin typeface="Arial" charset="0"/>
              </a:defRPr>
            </a:lvl6pPr>
            <a:lvl7pPr marL="932962" algn="l" defTabSz="913526" rtl="0" eaLnBrk="1" fontAlgn="base" hangingPunct="1">
              <a:spcBef>
                <a:spcPct val="0"/>
              </a:spcBef>
              <a:spcAft>
                <a:spcPct val="0"/>
              </a:spcAft>
              <a:defRPr sz="1939" b="1">
                <a:solidFill>
                  <a:schemeClr val="tx2"/>
                </a:solidFill>
                <a:latin typeface="Arial" charset="0"/>
              </a:defRPr>
            </a:lvl7pPr>
            <a:lvl8pPr marL="1399443" algn="l" defTabSz="913526" rtl="0" eaLnBrk="1" fontAlgn="base" hangingPunct="1">
              <a:spcBef>
                <a:spcPct val="0"/>
              </a:spcBef>
              <a:spcAft>
                <a:spcPct val="0"/>
              </a:spcAft>
              <a:defRPr sz="1939" b="1">
                <a:solidFill>
                  <a:schemeClr val="tx2"/>
                </a:solidFill>
                <a:latin typeface="Arial" charset="0"/>
              </a:defRPr>
            </a:lvl8pPr>
            <a:lvl9pPr marL="1865925" algn="l" defTabSz="913526" rtl="0" eaLnBrk="1" fontAlgn="base" hangingPunct="1">
              <a:spcBef>
                <a:spcPct val="0"/>
              </a:spcBef>
              <a:spcAft>
                <a:spcPct val="0"/>
              </a:spcAft>
              <a:defRPr sz="1939" b="1">
                <a:solidFill>
                  <a:schemeClr val="tx2"/>
                </a:solidFill>
                <a:latin typeface="Arial" charset="0"/>
              </a:defRPr>
            </a:lvl9pPr>
          </a:lstStyle>
          <a:p>
            <a:endParaRPr lang="pt-BR" sz="1800" kern="0"/>
          </a:p>
        </p:txBody>
      </p:sp>
      <p:sp>
        <p:nvSpPr>
          <p:cNvPr id="5" name="Content Placeholder 4">
            <a:extLst>
              <a:ext uri="{FF2B5EF4-FFF2-40B4-BE49-F238E27FC236}">
                <a16:creationId xmlns:a16="http://schemas.microsoft.com/office/drawing/2014/main" id="{5E0E9F7E-88C1-43B3-AE8D-99F91CDC75E6}"/>
              </a:ext>
            </a:extLst>
          </p:cNvPr>
          <p:cNvSpPr>
            <a:spLocks noGrp="1"/>
          </p:cNvSpPr>
          <p:nvPr>
            <p:ph sz="quarter" idx="10"/>
          </p:nvPr>
        </p:nvSpPr>
        <p:spPr>
          <a:xfrm>
            <a:off x="583328" y="3230390"/>
            <a:ext cx="9069676" cy="369332"/>
          </a:xfrm>
        </p:spPr>
        <p:txBody>
          <a:bodyPr/>
          <a:lstStyle>
            <a:lvl1pPr>
              <a:defRPr sz="2400" b="1"/>
            </a:lvl1pPr>
            <a:lvl2pPr marL="1620" indent="0">
              <a:buNone/>
              <a:defRPr/>
            </a:lvl2pPr>
          </a:lstStyle>
          <a:p>
            <a:pPr lvl="0"/>
            <a:r>
              <a:rPr lang="en-US"/>
              <a:t>Click to edit Master text styles</a:t>
            </a:r>
          </a:p>
        </p:txBody>
      </p:sp>
      <p:sp>
        <p:nvSpPr>
          <p:cNvPr id="12" name="Content Placeholder 11">
            <a:extLst>
              <a:ext uri="{FF2B5EF4-FFF2-40B4-BE49-F238E27FC236}">
                <a16:creationId xmlns:a16="http://schemas.microsoft.com/office/drawing/2014/main" id="{252B3E7D-B996-406C-ACB4-434F99E08F20}"/>
              </a:ext>
            </a:extLst>
          </p:cNvPr>
          <p:cNvSpPr>
            <a:spLocks noGrp="1"/>
          </p:cNvSpPr>
          <p:nvPr>
            <p:ph sz="quarter" idx="11"/>
          </p:nvPr>
        </p:nvSpPr>
        <p:spPr>
          <a:xfrm>
            <a:off x="583328" y="3824618"/>
            <a:ext cx="4682114" cy="246221"/>
          </a:xfrm>
        </p:spPr>
        <p:txBody>
          <a:bodyPr/>
          <a:lstStyle>
            <a:lvl1pPr>
              <a:defRPr sz="1600"/>
            </a:lvl1pPr>
          </a:lstStyle>
          <a:p>
            <a:pPr lvl="0"/>
            <a:r>
              <a:rPr lang="en-US"/>
              <a:t>Click to edit Master text styles</a:t>
            </a:r>
          </a:p>
        </p:txBody>
      </p:sp>
    </p:spTree>
    <p:extLst>
      <p:ext uri="{BB962C8B-B14F-4D97-AF65-F5344CB8AC3E}">
        <p14:creationId xmlns:p14="http://schemas.microsoft.com/office/powerpoint/2010/main" val="259965938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p:cNvSpPr/>
          <p:nvPr userDrawn="1">
            <p:custDataLst>
              <p:tags r:id="rId2"/>
            </p:custDataLst>
          </p:nvPr>
        </p:nvSpPr>
        <p:spPr>
          <a:xfrm>
            <a:off x="2" y="1"/>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3295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 name="Inhaltsplatzhalter 2"/>
          <p:cNvSpPr>
            <a:spLocks noGrp="1"/>
          </p:cNvSpPr>
          <p:nvPr>
            <p:ph idx="1" hasCustomPrompt="1"/>
          </p:nvPr>
        </p:nvSpPr>
        <p:spPr>
          <a:xfrm>
            <a:off x="426001" y="1143624"/>
            <a:ext cx="11340000" cy="12561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el 1">
            <a:extLst>
              <a:ext uri="{FF2B5EF4-FFF2-40B4-BE49-F238E27FC236}">
                <a16:creationId xmlns:a16="http://schemas.microsoft.com/office/drawing/2014/main" id="{B36A5736-EF74-4B19-9549-C4B41CD10E1B}"/>
              </a:ext>
            </a:extLst>
          </p:cNvPr>
          <p:cNvSpPr>
            <a:spLocks noGrp="1"/>
          </p:cNvSpPr>
          <p:nvPr>
            <p:ph type="title" hasCustomPrompt="1"/>
          </p:nvPr>
        </p:nvSpPr>
        <p:spPr>
          <a:xfrm>
            <a:off x="426000" y="322641"/>
            <a:ext cx="8941520" cy="314028"/>
          </a:xfrm>
          <a:prstGeom prst="rect">
            <a:avLst/>
          </a:prstGeom>
        </p:spPr>
        <p:txBody>
          <a:bodyPr vert="horz" anchor="ctr"/>
          <a:lstStyle/>
          <a:p>
            <a:r>
              <a:rPr lang="en-US" altLang="nl-NL"/>
              <a:t>Click to edit title (max. 2 lines)</a:t>
            </a:r>
            <a:endParaRPr lang="en-US"/>
          </a:p>
        </p:txBody>
      </p:sp>
    </p:spTree>
    <p:extLst>
      <p:ext uri="{BB962C8B-B14F-4D97-AF65-F5344CB8AC3E}">
        <p14:creationId xmlns:p14="http://schemas.microsoft.com/office/powerpoint/2010/main" val="3789956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A0FD5-1B79-B03F-5908-91FEAA55A2B3}"/>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88AF7B36-491A-8CA3-0DF7-473F10A0F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C9E8C6E3-A0EB-94B6-5581-1F04BBF632E8}"/>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C1C74D32-63CD-C0A7-C82D-CC07579F2208}"/>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06BD0D13-0514-3F23-AB49-08DDB96E5F75}"/>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2712508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er Ecosystem">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213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3" name="Zástupný symbol pro obsah 2"/>
          <p:cNvSpPr>
            <a:spLocks noGrp="1"/>
          </p:cNvSpPr>
          <p:nvPr userDrawn="1">
            <p:ph idx="1" hasCustomPrompt="1"/>
          </p:nvPr>
        </p:nvSpPr>
        <p:spPr>
          <a:xfrm>
            <a:off x="390960" y="1622139"/>
            <a:ext cx="11410091" cy="1256112"/>
          </a:xfrm>
        </p:spPr>
        <p:txBody>
          <a:bodyPr/>
          <a:lstStyle>
            <a:lvl1pPr>
              <a:defRPr baseline="0">
                <a:latin typeface="Verdana" panose="020B0604030504040204" pitchFamily="34" charset="0"/>
              </a:defRPr>
            </a:lvl1pPr>
            <a:lvl2pPr>
              <a:defRPr>
                <a:latin typeface="Verdana" panose="020B0604030504040204" pitchFamily="34" charset="0"/>
              </a:defRPr>
            </a:lvl2pPr>
            <a:lvl3pPr>
              <a:defRPr>
                <a:latin typeface="Verdana" panose="020B0604030504040204" pitchFamily="34" charset="0"/>
              </a:defRPr>
            </a:lvl3pPr>
            <a:lvl4pPr>
              <a:defRPr>
                <a:latin typeface="Verdana" panose="020B0604030504040204" pitchFamily="34" charset="0"/>
              </a:defRPr>
            </a:lvl4pPr>
            <a:lvl5pPr>
              <a:defRPr>
                <a:latin typeface="Verdana" panose="020B0604030504040204" pitchFamily="34" charset="0"/>
              </a:defRPr>
            </a:lvl5pPr>
          </a:lstStyle>
          <a:p>
            <a:pPr lvl="0"/>
            <a:r>
              <a:rPr lang="en-GB" noProof="0"/>
              <a:t>First level text</a:t>
            </a:r>
          </a:p>
          <a:p>
            <a:pPr lvl="1"/>
            <a:r>
              <a:rPr lang="en-GB" noProof="0"/>
              <a:t>Second level text</a:t>
            </a:r>
          </a:p>
          <a:p>
            <a:pPr lvl="2"/>
            <a:r>
              <a:rPr lang="en-GB" noProof="0"/>
              <a:t>Third level text</a:t>
            </a:r>
          </a:p>
          <a:p>
            <a:pPr lvl="3"/>
            <a:r>
              <a:rPr lang="en-GB" noProof="0"/>
              <a:t>Fourth level text</a:t>
            </a:r>
          </a:p>
          <a:p>
            <a:pPr lvl="4"/>
            <a:r>
              <a:rPr lang="en-GB" noProof="0"/>
              <a:t>Fifth level text</a:t>
            </a:r>
          </a:p>
        </p:txBody>
      </p:sp>
      <p:sp>
        <p:nvSpPr>
          <p:cNvPr id="7" name="Zástupný symbol pro číslo snímku 6"/>
          <p:cNvSpPr>
            <a:spLocks noGrp="1"/>
          </p:cNvSpPr>
          <p:nvPr userDrawn="1">
            <p:ph type="sldNum" sz="quarter" idx="10"/>
          </p:nvPr>
        </p:nvSpPr>
        <p:spPr/>
        <p:txBody>
          <a:bodyPr/>
          <a:lstStyle>
            <a:lvl1pPr>
              <a:defRPr>
                <a:latin typeface="Verdana" panose="020B0604030504040204" pitchFamily="34" charset="0"/>
              </a:defRPr>
            </a:lvl1pPr>
          </a:lstStyle>
          <a:p>
            <a:fld id="{1E956721-BB38-4972-8ACD-5A2C9377E3B4}" type="slidenum">
              <a:rPr lang="en-GB" smtClean="0"/>
              <a:pPr/>
              <a:t>‹#›</a:t>
            </a:fld>
            <a:endParaRPr lang="en-GB"/>
          </a:p>
        </p:txBody>
      </p:sp>
      <p:sp>
        <p:nvSpPr>
          <p:cNvPr id="29" name="Zástupný symbol pro text 28"/>
          <p:cNvSpPr>
            <a:spLocks noGrp="1"/>
          </p:cNvSpPr>
          <p:nvPr userDrawn="1">
            <p:ph type="body" sz="quarter" idx="12" hasCustomPrompt="1"/>
          </p:nvPr>
        </p:nvSpPr>
        <p:spPr>
          <a:xfrm>
            <a:off x="389933" y="1006137"/>
            <a:ext cx="11410091" cy="410668"/>
          </a:xfrm>
        </p:spPr>
        <p:txBody>
          <a:bodyPr>
            <a:noAutofit/>
          </a:bodyPr>
          <a:lstStyle>
            <a:lvl1pPr marL="0" indent="0">
              <a:lnSpc>
                <a:spcPts val="2737"/>
              </a:lnSpc>
              <a:buNone/>
              <a:defRPr sz="2281" baseline="0"/>
            </a:lvl1pPr>
          </a:lstStyle>
          <a:p>
            <a:pPr lvl="0"/>
            <a:r>
              <a:rPr lang="en-GB" noProof="0"/>
              <a:t>Subheading</a:t>
            </a:r>
          </a:p>
        </p:txBody>
      </p:sp>
      <p:sp>
        <p:nvSpPr>
          <p:cNvPr id="30" name="Nadpis 29"/>
          <p:cNvSpPr>
            <a:spLocks noGrp="1"/>
          </p:cNvSpPr>
          <p:nvPr userDrawn="1">
            <p:ph type="title" hasCustomPrompt="1"/>
          </p:nvPr>
        </p:nvSpPr>
        <p:spPr>
          <a:xfrm>
            <a:off x="389930" y="319273"/>
            <a:ext cx="10972800" cy="314028"/>
          </a:xfrm>
        </p:spPr>
        <p:txBody>
          <a:bodyPr/>
          <a:lstStyle>
            <a:lvl1pPr>
              <a:defRPr/>
            </a:lvl1pPr>
          </a:lstStyle>
          <a:p>
            <a:r>
              <a:rPr lang="en-GB" noProof="0"/>
              <a:t>Headline Text (Page Message)</a:t>
            </a:r>
          </a:p>
        </p:txBody>
      </p:sp>
    </p:spTree>
    <p:extLst>
      <p:ext uri="{BB962C8B-B14F-4D97-AF65-F5344CB8AC3E}">
        <p14:creationId xmlns:p14="http://schemas.microsoft.com/office/powerpoint/2010/main" val="241202416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3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hidden="1"/>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eaLnBrk="1">
              <a:lnSpc>
                <a:spcPct val="100000"/>
              </a:lnSpc>
              <a:spcBef>
                <a:spcPct val="0"/>
              </a:spcBef>
              <a:spcAft>
                <a:spcPct val="0"/>
              </a:spcAft>
            </a:pPr>
            <a:endParaRPr lang="en-US" sz="1800"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TextBox 1"/>
          <p:cNvSpPr txBox="1"/>
          <p:nvPr userDrawn="1"/>
        </p:nvSpPr>
        <p:spPr>
          <a:xfrm>
            <a:off x="11626137" y="6566446"/>
            <a:ext cx="284012" cy="155496"/>
          </a:xfrm>
          <a:prstGeom prst="rect">
            <a:avLst/>
          </a:prstGeom>
          <a:noFill/>
        </p:spPr>
        <p:txBody>
          <a:bodyPr vert="horz" wrap="none" lIns="0" tIns="0" rIns="0" bIns="0" rtlCol="0">
            <a:noAutofit/>
          </a:bodyPr>
          <a:lstStyle/>
          <a:p>
            <a:pPr algn="l"/>
            <a:endParaRPr lang="pt-BR" sz="1020" b="0" i="0" baseline="0"/>
          </a:p>
        </p:txBody>
      </p:sp>
      <p:pic>
        <p:nvPicPr>
          <p:cNvPr id="15" name="Picture 14"/>
          <p:cNvPicPr>
            <a:picLocks noChangeAspect="1"/>
          </p:cNvPicPr>
          <p:nvPr userDrawn="1"/>
        </p:nvPicPr>
        <p:blipFill>
          <a:blip r:embed="rId6" cstate="print"/>
          <a:stretch>
            <a:fillRect/>
          </a:stretch>
        </p:blipFill>
        <p:spPr>
          <a:xfrm>
            <a:off x="628255" y="1914726"/>
            <a:ext cx="4740388" cy="954991"/>
          </a:xfrm>
          <a:prstGeom prst="rect">
            <a:avLst/>
          </a:prstGeom>
        </p:spPr>
      </p:pic>
      <p:sp>
        <p:nvSpPr>
          <p:cNvPr id="22" name="Title 21"/>
          <p:cNvSpPr>
            <a:spLocks noGrp="1"/>
          </p:cNvSpPr>
          <p:nvPr>
            <p:ph type="title"/>
          </p:nvPr>
        </p:nvSpPr>
        <p:spPr>
          <a:xfrm>
            <a:off x="628256" y="3449115"/>
            <a:ext cx="8840220" cy="314028"/>
          </a:xfrm>
          <a:prstGeom prst="rect">
            <a:avLst/>
          </a:prstGeom>
        </p:spPr>
        <p:txBody>
          <a:bodyPr/>
          <a:lstStyle>
            <a:lvl1pPr>
              <a:defRPr/>
            </a:lvl1pPr>
          </a:lstStyle>
          <a:p>
            <a:r>
              <a:rPr lang="en-US"/>
              <a:t>Click to edit Master title style</a:t>
            </a:r>
            <a:endParaRPr lang="en-SG"/>
          </a:p>
        </p:txBody>
      </p:sp>
      <p:sp>
        <p:nvSpPr>
          <p:cNvPr id="7" name="Rectangle 6"/>
          <p:cNvSpPr/>
          <p:nvPr userDrawn="1"/>
        </p:nvSpPr>
        <p:spPr bwMode="auto">
          <a:xfrm>
            <a:off x="2" y="6738139"/>
            <a:ext cx="12191567" cy="119862"/>
          </a:xfrm>
          <a:prstGeom prst="rect">
            <a:avLst/>
          </a:prstGeom>
          <a:gradFill flip="none" rotWithShape="1">
            <a:gsLst>
              <a:gs pos="0">
                <a:srgbClr val="223C85"/>
              </a:gs>
              <a:gs pos="100000">
                <a:srgbClr val="00AEEF"/>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solidFill>
                <a:schemeClr val="tx1"/>
              </a:solidFill>
            </a:endParaRPr>
          </a:p>
        </p:txBody>
      </p:sp>
      <p:sp>
        <p:nvSpPr>
          <p:cNvPr id="8" name="Rectangle 1027"/>
          <p:cNvSpPr txBox="1">
            <a:spLocks noChangeArrowheads="1"/>
          </p:cNvSpPr>
          <p:nvPr userDrawn="1"/>
        </p:nvSpPr>
        <p:spPr bwMode="auto">
          <a:xfrm>
            <a:off x="4568399" y="6738702"/>
            <a:ext cx="3055203" cy="11213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r>
              <a:rPr lang="en-US" sz="714" b="1" kern="0">
                <a:solidFill>
                  <a:schemeClr val="bg1"/>
                </a:solidFill>
              </a:rPr>
              <a:t>CONFIDENTIAL</a:t>
            </a:r>
          </a:p>
        </p:txBody>
      </p:sp>
      <p:sp>
        <p:nvSpPr>
          <p:cNvPr id="5" name="Text Placeholder 4">
            <a:extLst>
              <a:ext uri="{FF2B5EF4-FFF2-40B4-BE49-F238E27FC236}">
                <a16:creationId xmlns:a16="http://schemas.microsoft.com/office/drawing/2014/main" id="{3A86B6AC-D72B-46FF-9365-159E21B30756}"/>
              </a:ext>
            </a:extLst>
          </p:cNvPr>
          <p:cNvSpPr>
            <a:spLocks noGrp="1"/>
          </p:cNvSpPr>
          <p:nvPr>
            <p:ph type="body" sz="quarter" idx="10" hasCustomPrompt="1"/>
          </p:nvPr>
        </p:nvSpPr>
        <p:spPr>
          <a:xfrm>
            <a:off x="627630" y="3840458"/>
            <a:ext cx="8840220" cy="215444"/>
          </a:xfrm>
        </p:spPr>
        <p:txBody>
          <a:bodyPr/>
          <a:lstStyle>
            <a:lvl3pPr marL="111125" indent="0">
              <a:buNone/>
              <a:defRPr sz="1400">
                <a:solidFill>
                  <a:schemeClr val="accent4"/>
                </a:solidFill>
              </a:defRPr>
            </a:lvl3pPr>
          </a:lstStyle>
          <a:p>
            <a:pPr lvl="2"/>
            <a:r>
              <a:rPr lang="en-US"/>
              <a:t>Date</a:t>
            </a:r>
          </a:p>
        </p:txBody>
      </p:sp>
    </p:spTree>
    <p:extLst>
      <p:ext uri="{BB962C8B-B14F-4D97-AF65-F5344CB8AC3E}">
        <p14:creationId xmlns:p14="http://schemas.microsoft.com/office/powerpoint/2010/main" val="217106470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Top">
    <p:spTree>
      <p:nvGrpSpPr>
        <p:cNvPr id="1" name=""/>
        <p:cNvGrpSpPr/>
        <p:nvPr/>
      </p:nvGrpSpPr>
      <p:grpSpPr>
        <a:xfrm>
          <a:off x="0" y="0"/>
          <a:ext cx="0" cy="0"/>
          <a:chOff x="0" y="0"/>
          <a:chExt cx="0" cy="0"/>
        </a:xfrm>
      </p:grpSpPr>
      <p:sp>
        <p:nvSpPr>
          <p:cNvPr id="8" name="Title Placeholder 6"/>
          <p:cNvSpPr>
            <a:spLocks noGrp="1"/>
          </p:cNvSpPr>
          <p:nvPr>
            <p:ph type="title"/>
          </p:nvPr>
        </p:nvSpPr>
        <p:spPr>
          <a:xfrm>
            <a:off x="623272" y="205061"/>
            <a:ext cx="10515600" cy="1325563"/>
          </a:xfrm>
          <a:prstGeom prst="rect">
            <a:avLst/>
          </a:prstGeom>
        </p:spPr>
        <p:txBody>
          <a:bodyPr vert="horz" lIns="91440" tIns="45720" rIns="91440" bIns="45720" rtlCol="0" anchor="ctr">
            <a:noAutofit/>
          </a:bodyPr>
          <a:lstStyle/>
          <a:p>
            <a:r>
              <a:rPr lang="en-US"/>
              <a:t>Click to edit Master title style</a:t>
            </a:r>
          </a:p>
        </p:txBody>
      </p:sp>
    </p:spTree>
    <p:custDataLst>
      <p:tags r:id="rId1"/>
    </p:custDataLst>
    <p:extLst>
      <p:ext uri="{BB962C8B-B14F-4D97-AF65-F5344CB8AC3E}">
        <p14:creationId xmlns:p14="http://schemas.microsoft.com/office/powerpoint/2010/main" val="957785531"/>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854087260"/>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690183"/>
            <a:ext cx="11544300" cy="380475"/>
          </a:xfrm>
          <a:prstGeom prst="rect">
            <a:avLst/>
          </a:prstGeom>
        </p:spPr>
        <p:txBody>
          <a:bodyPr lIns="0" rIns="0"/>
          <a:lstStyle>
            <a:lvl1pPr>
              <a:defRPr sz="1400"/>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5">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Lst>
          </a:blip>
          <a:srcRect r="84418" b="9333"/>
          <a:stretch/>
        </p:blipFill>
        <p:spPr>
          <a:xfrm>
            <a:off x="7949523" y="1584527"/>
            <a:ext cx="4242477" cy="4973295"/>
          </a:xfrm>
          <a:prstGeom prst="rect">
            <a:avLst/>
          </a:prstGeom>
        </p:spPr>
      </p:pic>
    </p:spTree>
    <p:extLst>
      <p:ext uri="{BB962C8B-B14F-4D97-AF65-F5344CB8AC3E}">
        <p14:creationId xmlns:p14="http://schemas.microsoft.com/office/powerpoint/2010/main" val="29751732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812615960"/>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108" imgW="353" imgH="353" progId="TCLayout.ActiveDocument.1">
                  <p:embed/>
                </p:oleObj>
              </mc:Choice>
              <mc:Fallback>
                <p:oleObj name="think-cell Slide" r:id="rId108" imgW="353" imgH="353" progId="TCLayout.ActiveDocument.1">
                  <p:embed/>
                  <p:pic>
                    <p:nvPicPr>
                      <p:cNvPr id="3" name="Object 2" hidden="1"/>
                      <p:cNvPicPr/>
                      <p:nvPr/>
                    </p:nvPicPr>
                    <p:blipFill>
                      <a:blip r:embed="rId109"/>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690183"/>
            <a:ext cx="11544300" cy="380475"/>
          </a:xfrm>
          <a:prstGeom prst="rect">
            <a:avLst/>
          </a:prstGeom>
        </p:spPr>
        <p:txBody>
          <a:bodyPr lIns="0" rIns="0"/>
          <a:lstStyle>
            <a:lvl1pPr>
              <a:defRPr sz="1400"/>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110">
            <a:duotone>
              <a:schemeClr val="bg2">
                <a:shade val="45000"/>
                <a:satMod val="135000"/>
              </a:schemeClr>
              <a:prstClr val="white"/>
            </a:duotone>
            <a:alphaModFix amt="35000"/>
            <a:extLst>
              <a:ext uri="{BEBA8EAE-BF5A-486C-A8C5-ECC9F3942E4B}">
                <a14:imgProps xmlns:a14="http://schemas.microsoft.com/office/drawing/2010/main">
                  <a14:imgLayer r:embed="rId111">
                    <a14:imgEffect>
                      <a14:brightnessContrast bright="40000"/>
                    </a14:imgEffect>
                  </a14:imgLayer>
                </a14:imgProps>
              </a:ext>
            </a:extLst>
          </a:blip>
          <a:srcRect r="84418" b="9333"/>
          <a:stretch/>
        </p:blipFill>
        <p:spPr>
          <a:xfrm>
            <a:off x="7949523" y="1584527"/>
            <a:ext cx="4242477" cy="4973295"/>
          </a:xfrm>
          <a:prstGeom prst="rect">
            <a:avLst/>
          </a:prstGeom>
        </p:spPr>
      </p:pic>
      <p:sp>
        <p:nvSpPr>
          <p:cNvPr id="6" name="Rectangle 5">
            <a:extLst>
              <a:ext uri="{FF2B5EF4-FFF2-40B4-BE49-F238E27FC236}">
                <a16:creationId xmlns:a16="http://schemas.microsoft.com/office/drawing/2014/main" id="{F96E94E4-B0A7-48C5-B153-556C414C4C2E}"/>
              </a:ext>
            </a:extLst>
          </p:cNvPr>
          <p:cNvSpPr/>
          <p:nvPr userDrawn="1">
            <p:custDataLst>
              <p:tags r:id="rId2"/>
            </p:custDataLst>
          </p:nvPr>
        </p:nvSpPr>
        <p:spPr bwMode="auto">
          <a:xfrm>
            <a:off x="284163" y="4132263"/>
            <a:ext cx="11603038"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807C3858-911C-4465-8DDF-B97183143B8E}"/>
              </a:ext>
            </a:extLst>
          </p:cNvPr>
          <p:cNvSpPr/>
          <p:nvPr userDrawn="1">
            <p:custDataLst>
              <p:tags r:id="rId3"/>
            </p:custDataLst>
          </p:nvPr>
        </p:nvSpPr>
        <p:spPr bwMode="auto">
          <a:xfrm>
            <a:off x="284163" y="2587625"/>
            <a:ext cx="11603038"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1100D7C3-FFD5-4FAA-8325-7F3A1E249B15}"/>
              </a:ext>
            </a:extLst>
          </p:cNvPr>
          <p:cNvSpPr/>
          <p:nvPr userDrawn="1">
            <p:custDataLst>
              <p:tags r:id="rId4"/>
            </p:custDataLst>
          </p:nvPr>
        </p:nvSpPr>
        <p:spPr bwMode="auto">
          <a:xfrm>
            <a:off x="284163" y="5676900"/>
            <a:ext cx="11603037"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5" name="Rectangle 184">
            <a:extLst>
              <a:ext uri="{FF2B5EF4-FFF2-40B4-BE49-F238E27FC236}">
                <a16:creationId xmlns:a16="http://schemas.microsoft.com/office/drawing/2014/main" id="{49281920-DD7B-4213-9DCD-48E46E6DB99B}"/>
              </a:ext>
            </a:extLst>
          </p:cNvPr>
          <p:cNvSpPr/>
          <p:nvPr userDrawn="1">
            <p:custDataLst>
              <p:tags r:id="rId5"/>
            </p:custDataLst>
          </p:nvPr>
        </p:nvSpPr>
        <p:spPr bwMode="auto">
          <a:xfrm>
            <a:off x="735013" y="1212851"/>
            <a:ext cx="1722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D48D064-DA15-4F02-9E8C-12AE7A83AA08}" type="datetime'''''''''''''''2''''0''''''''''''''''''''''2''''''''''''''''2'">
              <a:rPr kumimoji="0" lang="en-US" altLang="en-US" sz="800" b="1" i="0" u="none" kern="0" cap="none" spc="0" baseline="0" smtClean="0">
                <a:solidFill>
                  <a:schemeClr val="tx1"/>
                </a:solidFill>
                <a:effectLst/>
                <a:latin typeface="+mn-lt"/>
                <a:ea typeface="+mn-ea"/>
                <a:cs typeface="+mn-cs"/>
              </a:rPr>
              <a:pPr marL="0" lvl="0" indent="0" algn="ctr">
                <a:spcBef>
                  <a:spcPct val="0"/>
                </a:spcBef>
                <a:spcAft>
                  <a:spcPct val="0"/>
                </a:spcAft>
              </a:pPr>
              <a:t>2022</a:t>
            </a:fld>
            <a:endParaRPr kumimoji="0" lang="en-US" sz="800" b="1" i="0" u="none" kern="0" cap="none" spc="0" baseline="0">
              <a:solidFill>
                <a:schemeClr val="tx1"/>
              </a:solidFill>
              <a:latin typeface="+mn-lt"/>
              <a:ea typeface="+mn-ea"/>
              <a:cs typeface="+mn-cs"/>
            </a:endParaRPr>
          </a:p>
        </p:txBody>
      </p:sp>
      <p:sp>
        <p:nvSpPr>
          <p:cNvPr id="187" name="Rectangle 186">
            <a:extLst>
              <a:ext uri="{FF2B5EF4-FFF2-40B4-BE49-F238E27FC236}">
                <a16:creationId xmlns:a16="http://schemas.microsoft.com/office/drawing/2014/main" id="{BB1B7149-5B76-4CFE-81F0-EA76F8AAD687}"/>
              </a:ext>
            </a:extLst>
          </p:cNvPr>
          <p:cNvSpPr/>
          <p:nvPr userDrawn="1">
            <p:custDataLst>
              <p:tags r:id="rId6"/>
            </p:custDataLst>
          </p:nvPr>
        </p:nvSpPr>
        <p:spPr bwMode="auto">
          <a:xfrm>
            <a:off x="2457449" y="1212851"/>
            <a:ext cx="94297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699C19B-1B90-4E4C-AE2F-CDDCFC64AF2F}" type="datetime'''''''''2''0''''''2''''''''3'">
              <a:rPr kumimoji="0" lang="en-US" altLang="en-US" sz="800" b="1" i="0" u="none" kern="0" cap="none" spc="0" baseline="0" smtClean="0">
                <a:solidFill>
                  <a:schemeClr val="tx1"/>
                </a:solidFill>
                <a:effectLst/>
                <a:latin typeface="+mn-lt"/>
                <a:ea typeface="+mn-ea"/>
                <a:cs typeface="+mn-cs"/>
              </a:rPr>
              <a:pPr marL="0" lvl="0" indent="0" algn="ctr">
                <a:spcBef>
                  <a:spcPct val="0"/>
                </a:spcBef>
                <a:spcAft>
                  <a:spcPct val="0"/>
                </a:spcAft>
              </a:pPr>
              <a:t>2023</a:t>
            </a:fld>
            <a:endParaRPr kumimoji="0" lang="en-US" sz="800" b="1" i="0" u="none" kern="0" cap="none" spc="0" baseline="0">
              <a:solidFill>
                <a:schemeClr val="tx1"/>
              </a:solidFill>
              <a:latin typeface="+mn-lt"/>
              <a:ea typeface="+mn-ea"/>
              <a:cs typeface="+mn-cs"/>
            </a:endParaRPr>
          </a:p>
        </p:txBody>
      </p:sp>
      <p:sp>
        <p:nvSpPr>
          <p:cNvPr id="192" name="Rectangle 191">
            <a:extLst>
              <a:ext uri="{FF2B5EF4-FFF2-40B4-BE49-F238E27FC236}">
                <a16:creationId xmlns:a16="http://schemas.microsoft.com/office/drawing/2014/main" id="{63EEA278-5472-4319-A2E5-1C593536DF5A}"/>
              </a:ext>
            </a:extLst>
          </p:cNvPr>
          <p:cNvSpPr/>
          <p:nvPr userDrawn="1">
            <p:custDataLst>
              <p:tags r:id="rId7"/>
            </p:custDataLst>
          </p:nvPr>
        </p:nvSpPr>
        <p:spPr bwMode="auto">
          <a:xfrm>
            <a:off x="735013" y="1363664"/>
            <a:ext cx="172243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6910BA-05BC-42CC-8B42-3EAF266F77CC}" type="datetime'''Q''''''''''''4'''''''''''''''''">
              <a:rPr lang="en-US" altLang="en-US" sz="800" b="1" u="none" kern="0" smtClean="0">
                <a:solidFill>
                  <a:schemeClr val="tx1"/>
                </a:solidFill>
                <a:effectLst/>
                <a:latin typeface="+mn-lt"/>
              </a:rPr>
              <a:pPr marL="0" lvl="0" indent="0" algn="ctr">
                <a:spcBef>
                  <a:spcPct val="0"/>
                </a:spcBef>
                <a:spcAft>
                  <a:spcPct val="0"/>
                </a:spcAft>
              </a:pPr>
              <a:t>Q4</a:t>
            </a:fld>
            <a:endParaRPr kumimoji="0" lang="en-US" sz="800" b="1" i="0" u="none" kern="0" cap="none" spc="0" baseline="0">
              <a:solidFill>
                <a:schemeClr val="tx1"/>
              </a:solidFill>
              <a:latin typeface="+mn-lt"/>
              <a:ea typeface="+mn-ea"/>
              <a:cs typeface="+mn-cs"/>
            </a:endParaRPr>
          </a:p>
        </p:txBody>
      </p:sp>
      <p:sp>
        <p:nvSpPr>
          <p:cNvPr id="193" name="Rectangle 192">
            <a:extLst>
              <a:ext uri="{FF2B5EF4-FFF2-40B4-BE49-F238E27FC236}">
                <a16:creationId xmlns:a16="http://schemas.microsoft.com/office/drawing/2014/main" id="{244812E6-EC6B-444B-A232-EF303D3A5879}"/>
              </a:ext>
            </a:extLst>
          </p:cNvPr>
          <p:cNvSpPr/>
          <p:nvPr userDrawn="1">
            <p:custDataLst>
              <p:tags r:id="rId8"/>
            </p:custDataLst>
          </p:nvPr>
        </p:nvSpPr>
        <p:spPr bwMode="auto">
          <a:xfrm>
            <a:off x="2457450" y="1363664"/>
            <a:ext cx="254158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B13A564-D617-4A52-975A-F6EBFD7501AA}" type="datetime'''''''''''''''''''''''''''Q''''''''''''''1'''''''''''''''''">
              <a:rPr lang="en-US" altLang="en-US" sz="800" b="1" u="none" kern="0" smtClean="0">
                <a:solidFill>
                  <a:schemeClr val="tx1"/>
                </a:solidFill>
                <a:effectLst/>
                <a:latin typeface="+mn-lt"/>
              </a:rPr>
              <a:pPr marL="0" lvl="0" indent="0" algn="ctr">
                <a:spcBef>
                  <a:spcPct val="0"/>
                </a:spcBef>
                <a:spcAft>
                  <a:spcPct val="0"/>
                </a:spcAft>
              </a:pPr>
              <a:t>Q1</a:t>
            </a:fld>
            <a:endParaRPr kumimoji="0" lang="en-US" sz="800" b="1" i="0" u="none" kern="0" cap="none" spc="0" baseline="0">
              <a:solidFill>
                <a:schemeClr val="tx1"/>
              </a:solidFill>
              <a:latin typeface="+mn-lt"/>
              <a:ea typeface="+mn-ea"/>
              <a:cs typeface="+mn-cs"/>
            </a:endParaRPr>
          </a:p>
        </p:txBody>
      </p:sp>
      <p:sp>
        <p:nvSpPr>
          <p:cNvPr id="194" name="Rectangle 193">
            <a:extLst>
              <a:ext uri="{FF2B5EF4-FFF2-40B4-BE49-F238E27FC236}">
                <a16:creationId xmlns:a16="http://schemas.microsoft.com/office/drawing/2014/main" id="{36619101-33C7-4D84-A3D1-51A01D400959}"/>
              </a:ext>
            </a:extLst>
          </p:cNvPr>
          <p:cNvSpPr/>
          <p:nvPr userDrawn="1">
            <p:custDataLst>
              <p:tags r:id="rId9"/>
            </p:custDataLst>
          </p:nvPr>
        </p:nvSpPr>
        <p:spPr bwMode="auto">
          <a:xfrm>
            <a:off x="4999039" y="1363664"/>
            <a:ext cx="2568575"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8E295FF-DF97-4A14-88A5-ABBDEFD305B1}" type="datetime'''''''''''''''''''''''''''''''''''''''''''''Q''''''2'''''''">
              <a:rPr lang="en-US" altLang="en-US" sz="800" b="1" u="none" kern="0" smtClean="0">
                <a:solidFill>
                  <a:schemeClr val="tx1"/>
                </a:solidFill>
                <a:effectLst/>
                <a:latin typeface="+mn-lt"/>
              </a:rPr>
              <a:pPr marL="0" lvl="0" indent="0" algn="ctr">
                <a:spcBef>
                  <a:spcPct val="0"/>
                </a:spcBef>
                <a:spcAft>
                  <a:spcPct val="0"/>
                </a:spcAft>
              </a:pPr>
              <a:t>Q2</a:t>
            </a:fld>
            <a:endParaRPr kumimoji="0" lang="en-US" sz="800" b="1" i="0" u="none" kern="0" cap="none" spc="0" baseline="0">
              <a:solidFill>
                <a:schemeClr val="tx1"/>
              </a:solidFill>
              <a:latin typeface="+mn-lt"/>
              <a:ea typeface="+mn-ea"/>
              <a:cs typeface="+mn-cs"/>
            </a:endParaRPr>
          </a:p>
        </p:txBody>
      </p:sp>
      <p:sp>
        <p:nvSpPr>
          <p:cNvPr id="195" name="Rectangle 194">
            <a:extLst>
              <a:ext uri="{FF2B5EF4-FFF2-40B4-BE49-F238E27FC236}">
                <a16:creationId xmlns:a16="http://schemas.microsoft.com/office/drawing/2014/main" id="{DFF5AB51-7C4A-4D14-ACAC-12335B816A2E}"/>
              </a:ext>
            </a:extLst>
          </p:cNvPr>
          <p:cNvSpPr/>
          <p:nvPr userDrawn="1">
            <p:custDataLst>
              <p:tags r:id="rId10"/>
            </p:custDataLst>
          </p:nvPr>
        </p:nvSpPr>
        <p:spPr bwMode="auto">
          <a:xfrm>
            <a:off x="7567612" y="1363664"/>
            <a:ext cx="2597150"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AC494FA-A3FF-45B3-822F-69C4D6BDA9EA}" type="datetime'''Q''''''''''''''''''''''''''''''''3'''''">
              <a:rPr lang="en-US" altLang="en-US" sz="800" b="1" u="none" kern="0" smtClean="0">
                <a:solidFill>
                  <a:schemeClr val="tx1"/>
                </a:solidFill>
                <a:effectLst/>
                <a:latin typeface="+mn-lt"/>
              </a:rPr>
              <a:pPr marL="0" lvl="0" indent="0" algn="ctr">
                <a:spcBef>
                  <a:spcPct val="0"/>
                </a:spcBef>
                <a:spcAft>
                  <a:spcPct val="0"/>
                </a:spcAft>
              </a:pPr>
              <a:t>Q3</a:t>
            </a:fld>
            <a:endParaRPr kumimoji="0" lang="en-US" sz="800" b="1" i="0" u="none" kern="0" cap="none" spc="0" baseline="0">
              <a:solidFill>
                <a:schemeClr val="tx1"/>
              </a:solidFill>
              <a:latin typeface="+mn-lt"/>
              <a:ea typeface="+mn-ea"/>
              <a:cs typeface="+mn-cs"/>
            </a:endParaRPr>
          </a:p>
        </p:txBody>
      </p:sp>
      <p:sp>
        <p:nvSpPr>
          <p:cNvPr id="66" name="Rectangle 65">
            <a:extLst>
              <a:ext uri="{FF2B5EF4-FFF2-40B4-BE49-F238E27FC236}">
                <a16:creationId xmlns:a16="http://schemas.microsoft.com/office/drawing/2014/main" id="{2C16FFFE-8CE1-4222-8946-B5B059827792}"/>
              </a:ext>
            </a:extLst>
          </p:cNvPr>
          <p:cNvSpPr/>
          <p:nvPr userDrawn="1">
            <p:custDataLst>
              <p:tags r:id="rId11"/>
            </p:custDataLst>
          </p:nvPr>
        </p:nvSpPr>
        <p:spPr bwMode="auto">
          <a:xfrm>
            <a:off x="10164762" y="1363663"/>
            <a:ext cx="172243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DDCF810-DA03-41A5-956E-3E8D6799DF37}" type="datetime'''''''''''''''''''''Q''''''''''''''4'''''''''''''''''">
              <a:rPr lang="en-US" altLang="en-US" sz="800" b="1" u="none" kern="0" smtClean="0">
                <a:solidFill>
                  <a:schemeClr val="tx1"/>
                </a:solidFill>
                <a:effectLst/>
                <a:latin typeface="+mn-lt"/>
              </a:rPr>
              <a:pPr marL="0" lvl="0" indent="0" algn="ctr">
                <a:spcBef>
                  <a:spcPct val="0"/>
                </a:spcBef>
                <a:spcAft>
                  <a:spcPct val="0"/>
                </a:spcAft>
              </a:pPr>
              <a:t>Q4</a:t>
            </a:fld>
            <a:endParaRPr kumimoji="0" lang="en-US" sz="800" b="1" i="0" u="none" kern="0" cap="none" spc="0" baseline="0">
              <a:solidFill>
                <a:schemeClr val="tx1"/>
              </a:solidFill>
              <a:latin typeface="+mn-lt"/>
              <a:ea typeface="+mn-ea"/>
              <a:cs typeface="+mn-cs"/>
            </a:endParaRPr>
          </a:p>
        </p:txBody>
      </p:sp>
      <p:sp>
        <p:nvSpPr>
          <p:cNvPr id="20" name="Rectangle 19">
            <a:extLst>
              <a:ext uri="{FF2B5EF4-FFF2-40B4-BE49-F238E27FC236}">
                <a16:creationId xmlns:a16="http://schemas.microsoft.com/office/drawing/2014/main" id="{4A5968D5-E4D2-4A1B-8565-856ECFB26E65}"/>
              </a:ext>
            </a:extLst>
          </p:cNvPr>
          <p:cNvSpPr/>
          <p:nvPr userDrawn="1">
            <p:custDataLst>
              <p:tags r:id="rId12"/>
            </p:custDataLst>
          </p:nvPr>
        </p:nvSpPr>
        <p:spPr bwMode="auto">
          <a:xfrm>
            <a:off x="735014"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3BBD1C8-DC2C-469F-A493-7B0614EB74C6}" type="datetime'''''''''N''''''''''''''''''o''''''''''''''''''''v'''''">
              <a:rPr lang="en-US" altLang="en-US" sz="800" b="1" u="none" smtClean="0">
                <a:solidFill>
                  <a:schemeClr val="bg1"/>
                </a:solidFill>
                <a:effectLst/>
                <a:latin typeface="+mn-lt"/>
              </a:rPr>
              <a:pPr marL="0" lvl="0" indent="0" algn="ctr">
                <a:spcBef>
                  <a:spcPct val="0"/>
                </a:spcBef>
                <a:spcAft>
                  <a:spcPct val="0"/>
                </a:spcAft>
              </a:pPr>
              <a:t>Nov</a:t>
            </a:fld>
            <a:endParaRPr kumimoji="0" lang="en-US" sz="800" b="1" i="0" u="none" cap="none" baseline="0">
              <a:solidFill>
                <a:schemeClr val="bg1"/>
              </a:solidFill>
              <a:latin typeface="+mn-lt"/>
              <a:ea typeface="+mn-ea"/>
              <a:cs typeface="+mn-cs"/>
            </a:endParaRPr>
          </a:p>
        </p:txBody>
      </p:sp>
      <p:sp>
        <p:nvSpPr>
          <p:cNvPr id="21" name="Rectangle 20">
            <a:extLst>
              <a:ext uri="{FF2B5EF4-FFF2-40B4-BE49-F238E27FC236}">
                <a16:creationId xmlns:a16="http://schemas.microsoft.com/office/drawing/2014/main" id="{009D0DD6-1365-4D13-ADC7-0DECEFB4648F}"/>
              </a:ext>
            </a:extLst>
          </p:cNvPr>
          <p:cNvSpPr/>
          <p:nvPr userDrawn="1">
            <p:custDataLst>
              <p:tags r:id="rId13"/>
            </p:custDataLst>
          </p:nvPr>
        </p:nvSpPr>
        <p:spPr bwMode="auto">
          <a:xfrm>
            <a:off x="1582738"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6E12251C-C259-4A6E-860E-9E9325EB536A}" type="datetime'''''''''''''''''''''D''''''''e''''''c'''''''''''''">
              <a:rPr lang="en-US" altLang="en-US" sz="800" b="1" u="none" smtClean="0">
                <a:solidFill>
                  <a:schemeClr val="bg1"/>
                </a:solidFill>
                <a:effectLst/>
                <a:latin typeface="+mn-lt"/>
              </a:rPr>
              <a:pPr marL="0" lvl="0" indent="0" algn="ctr">
                <a:spcBef>
                  <a:spcPct val="0"/>
                </a:spcBef>
                <a:spcAft>
                  <a:spcPct val="0"/>
                </a:spcAft>
              </a:pPr>
              <a:t>Dec</a:t>
            </a:fld>
            <a:endParaRPr kumimoji="0" lang="en-US" sz="800" b="1" i="0" u="none" cap="none" baseline="0">
              <a:solidFill>
                <a:schemeClr val="bg1"/>
              </a:solidFill>
              <a:latin typeface="+mn-lt"/>
              <a:ea typeface="+mn-ea"/>
              <a:cs typeface="+mn-cs"/>
            </a:endParaRPr>
          </a:p>
        </p:txBody>
      </p:sp>
      <p:sp>
        <p:nvSpPr>
          <p:cNvPr id="160" name="Rectangle 159">
            <a:extLst>
              <a:ext uri="{FF2B5EF4-FFF2-40B4-BE49-F238E27FC236}">
                <a16:creationId xmlns:a16="http://schemas.microsoft.com/office/drawing/2014/main" id="{9D5E5691-3050-455A-8FB9-FBE522E68314}"/>
              </a:ext>
            </a:extLst>
          </p:cNvPr>
          <p:cNvSpPr/>
          <p:nvPr userDrawn="1">
            <p:custDataLst>
              <p:tags r:id="rId14"/>
            </p:custDataLst>
          </p:nvPr>
        </p:nvSpPr>
        <p:spPr bwMode="auto">
          <a:xfrm>
            <a:off x="2457451"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1956149-9E93-4A1A-9A7C-D0DE9D388BAA}" type="datetime'''''''''J''''''''''''''''''''''''''''''''an'''''">
              <a:rPr lang="en-US" altLang="en-US" sz="800" b="1" u="none" smtClean="0">
                <a:solidFill>
                  <a:schemeClr val="bg1"/>
                </a:solidFill>
                <a:effectLst/>
                <a:latin typeface="+mn-lt"/>
              </a:rPr>
              <a:pPr marL="0" lvl="0" indent="0" algn="ctr">
                <a:spcBef>
                  <a:spcPct val="0"/>
                </a:spcBef>
                <a:spcAft>
                  <a:spcPct val="0"/>
                </a:spcAft>
              </a:pPr>
              <a:t>Jan</a:t>
            </a:fld>
            <a:endParaRPr kumimoji="0" lang="en-US" sz="800" b="1" i="0" u="none" cap="none" baseline="0">
              <a:solidFill>
                <a:schemeClr val="bg1"/>
              </a:solidFill>
              <a:latin typeface="+mn-lt"/>
              <a:ea typeface="+mn-ea"/>
              <a:cs typeface="+mn-cs"/>
            </a:endParaRPr>
          </a:p>
        </p:txBody>
      </p:sp>
      <p:sp>
        <p:nvSpPr>
          <p:cNvPr id="161" name="Rectangle 160">
            <a:extLst>
              <a:ext uri="{FF2B5EF4-FFF2-40B4-BE49-F238E27FC236}">
                <a16:creationId xmlns:a16="http://schemas.microsoft.com/office/drawing/2014/main" id="{BB8B46C3-D859-4EF6-BF4E-DA1AE4DD798A}"/>
              </a:ext>
            </a:extLst>
          </p:cNvPr>
          <p:cNvSpPr/>
          <p:nvPr userDrawn="1">
            <p:custDataLst>
              <p:tags r:id="rId15"/>
            </p:custDataLst>
          </p:nvPr>
        </p:nvSpPr>
        <p:spPr bwMode="auto">
          <a:xfrm>
            <a:off x="3332164" y="1514475"/>
            <a:ext cx="79057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7FB60A8-8D9D-4360-BD79-F33FD139526B}" type="datetime'''''''F''''''''e''''b'''">
              <a:rPr lang="en-US" altLang="en-US" sz="800" b="1" u="none" smtClean="0">
                <a:solidFill>
                  <a:schemeClr val="bg1"/>
                </a:solidFill>
                <a:effectLst/>
                <a:latin typeface="+mn-lt"/>
              </a:rPr>
              <a:pPr marL="0" lvl="0" indent="0" algn="ctr">
                <a:spcBef>
                  <a:spcPct val="0"/>
                </a:spcBef>
                <a:spcAft>
                  <a:spcPct val="0"/>
                </a:spcAft>
              </a:pPr>
              <a:t>Feb</a:t>
            </a:fld>
            <a:endParaRPr kumimoji="0" lang="en-US" sz="800" b="1" i="0" u="none" cap="none" baseline="0">
              <a:solidFill>
                <a:schemeClr val="bg1"/>
              </a:solidFill>
              <a:latin typeface="+mn-lt"/>
              <a:ea typeface="+mn-ea"/>
              <a:cs typeface="+mn-cs"/>
            </a:endParaRPr>
          </a:p>
        </p:txBody>
      </p:sp>
      <p:sp>
        <p:nvSpPr>
          <p:cNvPr id="162" name="Rectangle 161">
            <a:extLst>
              <a:ext uri="{FF2B5EF4-FFF2-40B4-BE49-F238E27FC236}">
                <a16:creationId xmlns:a16="http://schemas.microsoft.com/office/drawing/2014/main" id="{436E35A3-C788-49B3-8501-019097AE9860}"/>
              </a:ext>
            </a:extLst>
          </p:cNvPr>
          <p:cNvSpPr/>
          <p:nvPr userDrawn="1">
            <p:custDataLst>
              <p:tags r:id="rId16"/>
            </p:custDataLst>
          </p:nvPr>
        </p:nvSpPr>
        <p:spPr bwMode="auto">
          <a:xfrm>
            <a:off x="4122738" y="1514475"/>
            <a:ext cx="876300"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71362EC-D304-459D-95FB-E30885B4753E}" type="datetime'''''''''''''''''''M''''''''''a''''r'''''''">
              <a:rPr lang="en-US" altLang="en-US" sz="800" b="1" u="none" smtClean="0">
                <a:solidFill>
                  <a:schemeClr val="bg1"/>
                </a:solidFill>
                <a:effectLst/>
                <a:latin typeface="+mn-lt"/>
              </a:rPr>
              <a:pPr marL="0" lvl="0" indent="0" algn="ctr">
                <a:spcBef>
                  <a:spcPct val="0"/>
                </a:spcBef>
                <a:spcAft>
                  <a:spcPct val="0"/>
                </a:spcAft>
              </a:pPr>
              <a:t>Mar</a:t>
            </a:fld>
            <a:endParaRPr kumimoji="0" lang="en-US" sz="800" b="1" i="0" u="none" cap="none" baseline="0">
              <a:solidFill>
                <a:schemeClr val="bg1"/>
              </a:solidFill>
              <a:latin typeface="+mn-lt"/>
              <a:ea typeface="+mn-ea"/>
              <a:cs typeface="+mn-cs"/>
            </a:endParaRPr>
          </a:p>
        </p:txBody>
      </p:sp>
      <p:sp>
        <p:nvSpPr>
          <p:cNvPr id="163" name="Rectangle 162">
            <a:extLst>
              <a:ext uri="{FF2B5EF4-FFF2-40B4-BE49-F238E27FC236}">
                <a16:creationId xmlns:a16="http://schemas.microsoft.com/office/drawing/2014/main" id="{35136DAA-60C7-4F95-A624-7E4F9097BF45}"/>
              </a:ext>
            </a:extLst>
          </p:cNvPr>
          <p:cNvSpPr/>
          <p:nvPr userDrawn="1">
            <p:custDataLst>
              <p:tags r:id="rId17"/>
            </p:custDataLst>
          </p:nvPr>
        </p:nvSpPr>
        <p:spPr bwMode="auto">
          <a:xfrm>
            <a:off x="4999038" y="1514475"/>
            <a:ext cx="846138"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9C52C1A-38EC-44CB-B540-0F3116FFC669}" type="datetime'''''''''''''''''''''''A''''p''''''''''''''''''''r'''''''''''''">
              <a:rPr lang="en-US" altLang="en-US" sz="800" b="1" u="none" smtClean="0">
                <a:solidFill>
                  <a:schemeClr val="bg1"/>
                </a:solidFill>
                <a:effectLst/>
                <a:latin typeface="+mn-lt"/>
              </a:rPr>
              <a:pPr marL="0" lvl="0" indent="0" algn="ctr">
                <a:spcBef>
                  <a:spcPct val="0"/>
                </a:spcBef>
                <a:spcAft>
                  <a:spcPct val="0"/>
                </a:spcAft>
              </a:pPr>
              <a:t>Apr</a:t>
            </a:fld>
            <a:endParaRPr kumimoji="0" lang="en-US" sz="800" b="1" i="0" u="none" cap="none" baseline="0">
              <a:solidFill>
                <a:schemeClr val="bg1"/>
              </a:solidFill>
              <a:latin typeface="+mn-lt"/>
              <a:ea typeface="+mn-ea"/>
              <a:cs typeface="+mn-cs"/>
            </a:endParaRPr>
          </a:p>
        </p:txBody>
      </p:sp>
      <p:sp>
        <p:nvSpPr>
          <p:cNvPr id="164" name="Rectangle 163">
            <a:extLst>
              <a:ext uri="{FF2B5EF4-FFF2-40B4-BE49-F238E27FC236}">
                <a16:creationId xmlns:a16="http://schemas.microsoft.com/office/drawing/2014/main" id="{9A86B049-8A1B-4F79-8797-D1B484AD11A9}"/>
              </a:ext>
            </a:extLst>
          </p:cNvPr>
          <p:cNvSpPr/>
          <p:nvPr userDrawn="1">
            <p:custDataLst>
              <p:tags r:id="rId18"/>
            </p:custDataLst>
          </p:nvPr>
        </p:nvSpPr>
        <p:spPr bwMode="auto">
          <a:xfrm>
            <a:off x="5845176"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187AD28-9130-4BEF-BA8B-C4DB4636AF3B}" type="datetime'''''''''''''''''M''a''''''''''''''''''''''''''''''y'''">
              <a:rPr lang="en-US" altLang="en-US" sz="800" b="1" u="none" smtClean="0">
                <a:solidFill>
                  <a:schemeClr val="bg1"/>
                </a:solidFill>
                <a:effectLst/>
                <a:latin typeface="+mn-lt"/>
              </a:rPr>
              <a:pPr marL="0" lvl="0" indent="0" algn="ctr">
                <a:spcBef>
                  <a:spcPct val="0"/>
                </a:spcBef>
                <a:spcAft>
                  <a:spcPct val="0"/>
                </a:spcAft>
              </a:pPr>
              <a:t>May</a:t>
            </a:fld>
            <a:endParaRPr kumimoji="0" lang="en-US" sz="800" b="1" i="0" u="none" cap="none" baseline="0">
              <a:solidFill>
                <a:schemeClr val="bg1"/>
              </a:solidFill>
              <a:latin typeface="+mn-lt"/>
              <a:ea typeface="+mn-ea"/>
              <a:cs typeface="+mn-cs"/>
            </a:endParaRPr>
          </a:p>
        </p:txBody>
      </p:sp>
      <p:sp>
        <p:nvSpPr>
          <p:cNvPr id="165" name="Rectangle 164">
            <a:extLst>
              <a:ext uri="{FF2B5EF4-FFF2-40B4-BE49-F238E27FC236}">
                <a16:creationId xmlns:a16="http://schemas.microsoft.com/office/drawing/2014/main" id="{578AF94B-A374-42F4-A09D-C71BF10986D8}"/>
              </a:ext>
            </a:extLst>
          </p:cNvPr>
          <p:cNvSpPr/>
          <p:nvPr userDrawn="1">
            <p:custDataLst>
              <p:tags r:id="rId19"/>
            </p:custDataLst>
          </p:nvPr>
        </p:nvSpPr>
        <p:spPr bwMode="auto">
          <a:xfrm>
            <a:off x="6719889"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F26EB54-D707-4AA9-8D08-9FF381E55FC4}" type="datetime'''''''''''''''J''''''''u''''''''''''''''''''''''''n'''''''''">
              <a:rPr lang="en-US" altLang="en-US" sz="800" b="1" u="none" smtClean="0">
                <a:solidFill>
                  <a:schemeClr val="bg1"/>
                </a:solidFill>
                <a:effectLst/>
                <a:latin typeface="+mn-lt"/>
              </a:rPr>
              <a:pPr marL="0" lvl="0" indent="0" algn="ctr">
                <a:spcBef>
                  <a:spcPct val="0"/>
                </a:spcBef>
                <a:spcAft>
                  <a:spcPct val="0"/>
                </a:spcAft>
              </a:pPr>
              <a:t>Jun</a:t>
            </a:fld>
            <a:endParaRPr kumimoji="0" lang="en-US" sz="800" b="1" i="0" u="none" cap="none" baseline="0">
              <a:solidFill>
                <a:schemeClr val="bg1"/>
              </a:solidFill>
              <a:latin typeface="+mn-lt"/>
              <a:ea typeface="+mn-ea"/>
              <a:cs typeface="+mn-cs"/>
            </a:endParaRPr>
          </a:p>
        </p:txBody>
      </p:sp>
      <p:sp>
        <p:nvSpPr>
          <p:cNvPr id="166" name="Rectangle 165">
            <a:extLst>
              <a:ext uri="{FF2B5EF4-FFF2-40B4-BE49-F238E27FC236}">
                <a16:creationId xmlns:a16="http://schemas.microsoft.com/office/drawing/2014/main" id="{ACA61620-A061-4ECE-A7CA-3938D25468AA}"/>
              </a:ext>
            </a:extLst>
          </p:cNvPr>
          <p:cNvSpPr/>
          <p:nvPr userDrawn="1">
            <p:custDataLst>
              <p:tags r:id="rId20"/>
            </p:custDataLst>
          </p:nvPr>
        </p:nvSpPr>
        <p:spPr bwMode="auto">
          <a:xfrm>
            <a:off x="7567613"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4D1C020-01F8-4E2A-AE5B-04976949DC07}" type="datetime'''''''J''''ul'''''''''''''''''''''''''''''''''''''">
              <a:rPr lang="en-US" altLang="en-US" sz="800" b="1" u="none" smtClean="0">
                <a:solidFill>
                  <a:schemeClr val="bg1"/>
                </a:solidFill>
                <a:effectLst/>
                <a:latin typeface="+mn-lt"/>
              </a:rPr>
              <a:pPr marL="0" lvl="0" indent="0" algn="ctr">
                <a:spcBef>
                  <a:spcPct val="0"/>
                </a:spcBef>
                <a:spcAft>
                  <a:spcPct val="0"/>
                </a:spcAft>
              </a:pPr>
              <a:t>Jul</a:t>
            </a:fld>
            <a:endParaRPr kumimoji="0" lang="en-US" sz="800" b="1" i="0" u="none" cap="none" baseline="0">
              <a:solidFill>
                <a:schemeClr val="bg1"/>
              </a:solidFill>
              <a:latin typeface="+mn-lt"/>
              <a:ea typeface="+mn-ea"/>
              <a:cs typeface="+mn-cs"/>
            </a:endParaRPr>
          </a:p>
        </p:txBody>
      </p:sp>
      <p:sp>
        <p:nvSpPr>
          <p:cNvPr id="61" name="Rectangle 60">
            <a:extLst>
              <a:ext uri="{FF2B5EF4-FFF2-40B4-BE49-F238E27FC236}">
                <a16:creationId xmlns:a16="http://schemas.microsoft.com/office/drawing/2014/main" id="{D4A53274-6457-4C5B-94BF-A09043D8F830}"/>
              </a:ext>
            </a:extLst>
          </p:cNvPr>
          <p:cNvSpPr/>
          <p:nvPr userDrawn="1">
            <p:custDataLst>
              <p:tags r:id="rId21"/>
            </p:custDataLst>
          </p:nvPr>
        </p:nvSpPr>
        <p:spPr bwMode="auto">
          <a:xfrm>
            <a:off x="8442325" y="1514475"/>
            <a:ext cx="876300"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C9A0F4-2C10-4F94-A37C-7A74C65902B5}" type="datetime'''''A''''''''''u''''''''''''''g'''">
              <a:rPr lang="en-US" altLang="en-US" sz="800" b="1" u="none" smtClean="0">
                <a:solidFill>
                  <a:schemeClr val="bg1"/>
                </a:solidFill>
                <a:effectLst/>
                <a:latin typeface="+mn-lt"/>
              </a:rPr>
              <a:pPr marL="0" lvl="0" indent="0" algn="ctr">
                <a:spcBef>
                  <a:spcPct val="0"/>
                </a:spcBef>
                <a:spcAft>
                  <a:spcPct val="0"/>
                </a:spcAft>
              </a:pPr>
              <a:t>Aug</a:t>
            </a:fld>
            <a:endParaRPr kumimoji="0" lang="en-US" sz="800" b="1" i="0" u="none" cap="none" baseline="0">
              <a:solidFill>
                <a:schemeClr val="bg1"/>
              </a:solidFill>
              <a:latin typeface="+mn-lt"/>
              <a:ea typeface="+mn-ea"/>
              <a:cs typeface="+mn-cs"/>
            </a:endParaRPr>
          </a:p>
        </p:txBody>
      </p:sp>
      <p:sp>
        <p:nvSpPr>
          <p:cNvPr id="63" name="Rectangle 62">
            <a:extLst>
              <a:ext uri="{FF2B5EF4-FFF2-40B4-BE49-F238E27FC236}">
                <a16:creationId xmlns:a16="http://schemas.microsoft.com/office/drawing/2014/main" id="{2FA41376-A999-4FE1-B166-D6059D421807}"/>
              </a:ext>
            </a:extLst>
          </p:cNvPr>
          <p:cNvSpPr/>
          <p:nvPr userDrawn="1">
            <p:custDataLst>
              <p:tags r:id="rId22"/>
            </p:custDataLst>
          </p:nvPr>
        </p:nvSpPr>
        <p:spPr bwMode="auto">
          <a:xfrm>
            <a:off x="9318625" y="1514475"/>
            <a:ext cx="846138"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EAE93E4-28FD-4A27-89BB-88995835BA0B}" type="datetime'S''''e''''''''''''''''''''p'''''''''''''''''''''">
              <a:rPr lang="en-US" altLang="en-US" sz="800" b="1" u="none" smtClean="0">
                <a:solidFill>
                  <a:schemeClr val="bg1"/>
                </a:solidFill>
                <a:effectLst/>
                <a:latin typeface="+mn-lt"/>
              </a:rPr>
              <a:pPr marL="0" lvl="0" indent="0" algn="ctr">
                <a:spcBef>
                  <a:spcPct val="0"/>
                </a:spcBef>
                <a:spcAft>
                  <a:spcPct val="0"/>
                </a:spcAft>
              </a:pPr>
              <a:t>Sep</a:t>
            </a:fld>
            <a:endParaRPr kumimoji="0" lang="en-US" sz="800" b="1" i="0" u="none" cap="none" baseline="0">
              <a:solidFill>
                <a:schemeClr val="bg1"/>
              </a:solidFill>
              <a:latin typeface="+mn-lt"/>
              <a:ea typeface="+mn-ea"/>
              <a:cs typeface="+mn-cs"/>
            </a:endParaRPr>
          </a:p>
        </p:txBody>
      </p:sp>
      <p:sp>
        <p:nvSpPr>
          <p:cNvPr id="64" name="Rectangle 63">
            <a:extLst>
              <a:ext uri="{FF2B5EF4-FFF2-40B4-BE49-F238E27FC236}">
                <a16:creationId xmlns:a16="http://schemas.microsoft.com/office/drawing/2014/main" id="{E3D1D692-7AED-4D97-8C40-AD934EF6E369}"/>
              </a:ext>
            </a:extLst>
          </p:cNvPr>
          <p:cNvSpPr/>
          <p:nvPr userDrawn="1">
            <p:custDataLst>
              <p:tags r:id="rId23"/>
            </p:custDataLst>
          </p:nvPr>
        </p:nvSpPr>
        <p:spPr bwMode="auto">
          <a:xfrm>
            <a:off x="10164763"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0C0D8D8-9F44-4415-B8D0-CBDC78B23120}" type="datetime'''''''''''''''''''''''''''''''''''''O''c''t'''''''">
              <a:rPr lang="en-US" altLang="en-US" sz="800" b="1" u="none" smtClean="0">
                <a:solidFill>
                  <a:schemeClr val="bg1"/>
                </a:solidFill>
                <a:effectLst/>
                <a:latin typeface="+mn-lt"/>
              </a:rPr>
              <a:pPr marL="0" lvl="0" indent="0" algn="ctr">
                <a:spcBef>
                  <a:spcPct val="0"/>
                </a:spcBef>
                <a:spcAft>
                  <a:spcPct val="0"/>
                </a:spcAft>
              </a:pPr>
              <a:t>Oct</a:t>
            </a:fld>
            <a:endParaRPr kumimoji="0" lang="en-US" sz="800" b="1" i="0" u="none" cap="none" baseline="0">
              <a:solidFill>
                <a:schemeClr val="bg1"/>
              </a:solidFill>
              <a:latin typeface="+mn-lt"/>
              <a:ea typeface="+mn-ea"/>
              <a:cs typeface="+mn-cs"/>
            </a:endParaRPr>
          </a:p>
        </p:txBody>
      </p:sp>
      <p:sp>
        <p:nvSpPr>
          <p:cNvPr id="65" name="Rectangle 64">
            <a:extLst>
              <a:ext uri="{FF2B5EF4-FFF2-40B4-BE49-F238E27FC236}">
                <a16:creationId xmlns:a16="http://schemas.microsoft.com/office/drawing/2014/main" id="{B9911968-0C64-4BE7-9D95-A94B796EB8BE}"/>
              </a:ext>
            </a:extLst>
          </p:cNvPr>
          <p:cNvSpPr/>
          <p:nvPr userDrawn="1">
            <p:custDataLst>
              <p:tags r:id="rId24"/>
            </p:custDataLst>
          </p:nvPr>
        </p:nvSpPr>
        <p:spPr bwMode="auto">
          <a:xfrm>
            <a:off x="11039475"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05FD412-1E53-4474-A153-6C8C38112983}" type="datetime'''''''''''''''''''''''''''''''''''''''No''''''v'''''''''''''''">
              <a:rPr lang="en-US" altLang="en-US" sz="800" b="1" u="none" smtClean="0">
                <a:solidFill>
                  <a:schemeClr val="bg1"/>
                </a:solidFill>
                <a:effectLst/>
                <a:latin typeface="+mn-lt"/>
              </a:rPr>
              <a:pPr marL="0" lvl="0" indent="0" algn="ctr">
                <a:spcBef>
                  <a:spcPct val="0"/>
                </a:spcBef>
                <a:spcAft>
                  <a:spcPct val="0"/>
                </a:spcAft>
              </a:pPr>
              <a:t>Nov</a:t>
            </a:fld>
            <a:endParaRPr kumimoji="0" lang="en-US" sz="800" b="1" i="0" u="none" cap="none" baseline="0">
              <a:solidFill>
                <a:schemeClr val="bg1"/>
              </a:solidFill>
              <a:latin typeface="+mn-lt"/>
              <a:ea typeface="+mn-ea"/>
              <a:cs typeface="+mn-cs"/>
            </a:endParaRPr>
          </a:p>
        </p:txBody>
      </p:sp>
      <p:sp>
        <p:nvSpPr>
          <p:cNvPr id="11" name="Rectangle 10">
            <a:extLst>
              <a:ext uri="{FF2B5EF4-FFF2-40B4-BE49-F238E27FC236}">
                <a16:creationId xmlns:a16="http://schemas.microsoft.com/office/drawing/2014/main" id="{8447A167-17F9-4158-B54D-544BE4BFD2F5}"/>
              </a:ext>
            </a:extLst>
          </p:cNvPr>
          <p:cNvSpPr/>
          <p:nvPr userDrawn="1">
            <p:custDataLst>
              <p:tags r:id="rId25"/>
            </p:custDataLst>
          </p:nvPr>
        </p:nvSpPr>
        <p:spPr bwMode="auto">
          <a:xfrm>
            <a:off x="735013" y="1665289"/>
            <a:ext cx="14128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endParaRPr kumimoji="0" lang="en-US" sz="800" b="1" i="0" u="none" kern="0" cap="none" spc="0" baseline="0">
              <a:solidFill>
                <a:schemeClr val="tx1"/>
              </a:solidFill>
              <a:latin typeface="+mn-lt"/>
              <a:ea typeface="+mn-ea"/>
              <a:cs typeface="+mn-cs"/>
            </a:endParaRPr>
          </a:p>
        </p:txBody>
      </p:sp>
      <p:sp>
        <p:nvSpPr>
          <p:cNvPr id="72" name="Rectangle 71">
            <a:extLst>
              <a:ext uri="{FF2B5EF4-FFF2-40B4-BE49-F238E27FC236}">
                <a16:creationId xmlns:a16="http://schemas.microsoft.com/office/drawing/2014/main" id="{1E71A80C-8B0A-4067-9603-A3AC0C144BC3}"/>
              </a:ext>
            </a:extLst>
          </p:cNvPr>
          <p:cNvSpPr/>
          <p:nvPr userDrawn="1">
            <p:custDataLst>
              <p:tags r:id="rId26"/>
            </p:custDataLst>
          </p:nvPr>
        </p:nvSpPr>
        <p:spPr bwMode="auto">
          <a:xfrm>
            <a:off x="8763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6563F4B-3AF4-4A5C-A20E-4841847A514A}" type="datetime'''''''''0''''''''''''6''''''''''''''''''''''''''''.'''">
              <a:rPr lang="en-US" altLang="en-US" sz="800" b="1" u="none" kern="0" smtClean="0">
                <a:solidFill>
                  <a:schemeClr val="tx1"/>
                </a:solidFill>
                <a:effectLst/>
                <a:latin typeface="+mn-lt"/>
              </a:rPr>
              <a:pPr marL="0" lvl="0" indent="0" algn="ctr">
                <a:spcBef>
                  <a:spcPct val="0"/>
                </a:spcBef>
                <a:spcAft>
                  <a:spcPct val="0"/>
                </a:spcAft>
              </a:pPr>
              <a:t>06.</a:t>
            </a:fld>
            <a:endParaRPr kumimoji="0" lang="en-US" sz="800" b="1" i="0" u="none" kern="0" cap="none" spc="0" baseline="0">
              <a:solidFill>
                <a:schemeClr val="tx1"/>
              </a:solidFill>
              <a:latin typeface="+mn-lt"/>
              <a:ea typeface="+mn-ea"/>
              <a:cs typeface="+mn-cs"/>
            </a:endParaRPr>
          </a:p>
        </p:txBody>
      </p:sp>
      <p:sp>
        <p:nvSpPr>
          <p:cNvPr id="73" name="Rectangle 72">
            <a:extLst>
              <a:ext uri="{FF2B5EF4-FFF2-40B4-BE49-F238E27FC236}">
                <a16:creationId xmlns:a16="http://schemas.microsoft.com/office/drawing/2014/main" id="{E35B51FB-6C56-4DDE-84D2-70B59C38FE29}"/>
              </a:ext>
            </a:extLst>
          </p:cNvPr>
          <p:cNvSpPr/>
          <p:nvPr userDrawn="1">
            <p:custDataLst>
              <p:tags r:id="rId27"/>
            </p:custDataLst>
          </p:nvPr>
        </p:nvSpPr>
        <p:spPr bwMode="auto">
          <a:xfrm>
            <a:off x="10731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9FDD3EF-59F2-4FCE-9875-7862BA9B781F}" type="datetime'''1''''''''3.'''''''''''''">
              <a:rPr lang="en-US" altLang="en-US" sz="800" b="1" u="none" kern="0" smtClean="0">
                <a:solidFill>
                  <a:schemeClr val="tx1"/>
                </a:solidFill>
                <a:effectLst/>
                <a:latin typeface="+mn-lt"/>
              </a:rPr>
              <a:pPr marL="0" lvl="0" indent="0" algn="ctr">
                <a:spcBef>
                  <a:spcPct val="0"/>
                </a:spcBef>
                <a:spcAft>
                  <a:spcPct val="0"/>
                </a:spcAft>
              </a:pPr>
              <a:t>13.</a:t>
            </a:fld>
            <a:endParaRPr kumimoji="0" lang="en-US" sz="800" b="1" i="0" u="none" kern="0" cap="none" spc="0" baseline="0">
              <a:solidFill>
                <a:schemeClr val="tx1"/>
              </a:solidFill>
              <a:latin typeface="+mn-lt"/>
              <a:ea typeface="+mn-ea"/>
              <a:cs typeface="+mn-cs"/>
            </a:endParaRPr>
          </a:p>
        </p:txBody>
      </p:sp>
      <p:sp>
        <p:nvSpPr>
          <p:cNvPr id="74" name="Rectangle 73">
            <a:extLst>
              <a:ext uri="{FF2B5EF4-FFF2-40B4-BE49-F238E27FC236}">
                <a16:creationId xmlns:a16="http://schemas.microsoft.com/office/drawing/2014/main" id="{4236535C-C879-4607-BB44-E63B98799F1F}"/>
              </a:ext>
            </a:extLst>
          </p:cNvPr>
          <p:cNvSpPr/>
          <p:nvPr userDrawn="1">
            <p:custDataLst>
              <p:tags r:id="rId28"/>
            </p:custDataLst>
          </p:nvPr>
        </p:nvSpPr>
        <p:spPr bwMode="auto">
          <a:xfrm>
            <a:off x="12715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7D9F601-CD5B-4C77-BE05-94D769A9DB60}" type="datetime'''2''''''0''''''''.'''''''''''''''''''''">
              <a:rPr lang="en-US" altLang="en-US" sz="800" b="1" u="none" kern="0" smtClean="0">
                <a:solidFill>
                  <a:schemeClr val="tx1"/>
                </a:solidFill>
                <a:effectLst/>
                <a:latin typeface="+mn-lt"/>
              </a:rPr>
              <a:pPr marL="0" lvl="0" indent="0" algn="ctr">
                <a:spcBef>
                  <a:spcPct val="0"/>
                </a:spcBef>
                <a:spcAft>
                  <a:spcPct val="0"/>
                </a:spcAft>
              </a:pPr>
              <a:t>20.</a:t>
            </a:fld>
            <a:endParaRPr kumimoji="0" lang="en-US" sz="800" b="1" i="0" u="none" kern="0" cap="none" spc="0" baseline="0">
              <a:solidFill>
                <a:schemeClr val="tx1"/>
              </a:solidFill>
              <a:latin typeface="+mn-lt"/>
              <a:ea typeface="+mn-ea"/>
              <a:cs typeface="+mn-cs"/>
            </a:endParaRPr>
          </a:p>
        </p:txBody>
      </p:sp>
      <p:sp>
        <p:nvSpPr>
          <p:cNvPr id="83" name="Rectangle 82">
            <a:extLst>
              <a:ext uri="{FF2B5EF4-FFF2-40B4-BE49-F238E27FC236}">
                <a16:creationId xmlns:a16="http://schemas.microsoft.com/office/drawing/2014/main" id="{96488ED2-8C97-4CF1-AE18-23CFE1ADBFDF}"/>
              </a:ext>
            </a:extLst>
          </p:cNvPr>
          <p:cNvSpPr/>
          <p:nvPr userDrawn="1">
            <p:custDataLst>
              <p:tags r:id="rId29"/>
            </p:custDataLst>
          </p:nvPr>
        </p:nvSpPr>
        <p:spPr bwMode="auto">
          <a:xfrm>
            <a:off x="14684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E9F8E09-8631-4816-A718-A787569EA121}" type="datetime'''''''''''''''''''''''''''''''''''''''2''7''''''''''''''.'''''">
              <a:rPr lang="en-US" altLang="en-US" sz="800" b="1" u="none" kern="0" smtClean="0">
                <a:solidFill>
                  <a:schemeClr val="tx1"/>
                </a:solidFill>
                <a:effectLst/>
                <a:latin typeface="+mn-lt"/>
              </a:rPr>
              <a:pPr marL="0" lvl="0" indent="0" algn="ctr">
                <a:spcBef>
                  <a:spcPct val="0"/>
                </a:spcBef>
                <a:spcAft>
                  <a:spcPct val="0"/>
                </a:spcAft>
              </a:pPr>
              <a:t>27.</a:t>
            </a:fld>
            <a:endParaRPr kumimoji="0" lang="en-US" sz="800" b="1" i="0" u="none" kern="0" cap="none" spc="0" baseline="0">
              <a:solidFill>
                <a:schemeClr val="tx1"/>
              </a:solidFill>
              <a:latin typeface="+mn-lt"/>
              <a:ea typeface="+mn-ea"/>
              <a:cs typeface="+mn-cs"/>
            </a:endParaRPr>
          </a:p>
        </p:txBody>
      </p:sp>
      <p:sp>
        <p:nvSpPr>
          <p:cNvPr id="84" name="Rectangle 83">
            <a:extLst>
              <a:ext uri="{FF2B5EF4-FFF2-40B4-BE49-F238E27FC236}">
                <a16:creationId xmlns:a16="http://schemas.microsoft.com/office/drawing/2014/main" id="{36844297-722D-4FFD-88CA-3998A3A19038}"/>
              </a:ext>
            </a:extLst>
          </p:cNvPr>
          <p:cNvSpPr/>
          <p:nvPr userDrawn="1">
            <p:custDataLst>
              <p:tags r:id="rId30"/>
            </p:custDataLst>
          </p:nvPr>
        </p:nvSpPr>
        <p:spPr bwMode="auto">
          <a:xfrm>
            <a:off x="16668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DFE2619-0663-4B57-BDF8-9A5EF08D299A}" type="datetime'''''''''''''''0''''''''''''''4''''''''''''''.'''''''''''''''">
              <a:rPr lang="en-US" altLang="en-US" sz="800" b="1" u="none" kern="0" smtClean="0">
                <a:solidFill>
                  <a:schemeClr val="tx1"/>
                </a:solidFill>
                <a:effectLst/>
                <a:latin typeface="+mn-lt"/>
              </a:rPr>
              <a:pPr marL="0" lvl="0" indent="0" algn="ctr">
                <a:spcBef>
                  <a:spcPct val="0"/>
                </a:spcBef>
                <a:spcAft>
                  <a:spcPct val="0"/>
                </a:spcAft>
              </a:pPr>
              <a:t>04.</a:t>
            </a:fld>
            <a:endParaRPr kumimoji="0" lang="en-US" sz="800" b="1" i="0" u="none" kern="0" cap="none" spc="0" baseline="0">
              <a:solidFill>
                <a:schemeClr val="tx1"/>
              </a:solidFill>
              <a:latin typeface="+mn-lt"/>
              <a:ea typeface="+mn-ea"/>
              <a:cs typeface="+mn-cs"/>
            </a:endParaRPr>
          </a:p>
        </p:txBody>
      </p:sp>
      <p:sp>
        <p:nvSpPr>
          <p:cNvPr id="85" name="Rectangle 84">
            <a:extLst>
              <a:ext uri="{FF2B5EF4-FFF2-40B4-BE49-F238E27FC236}">
                <a16:creationId xmlns:a16="http://schemas.microsoft.com/office/drawing/2014/main" id="{9D82D1CD-F486-47DB-9A93-D6E0D81A4989}"/>
              </a:ext>
            </a:extLst>
          </p:cNvPr>
          <p:cNvSpPr/>
          <p:nvPr userDrawn="1">
            <p:custDataLst>
              <p:tags r:id="rId31"/>
            </p:custDataLst>
          </p:nvPr>
        </p:nvSpPr>
        <p:spPr bwMode="auto">
          <a:xfrm>
            <a:off x="18637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E669AAC-2C25-4CCA-8614-B496C9C60855}" type="datetime'''''''''''''''''''''''''''''''''''''''''1''1''''''''''.'''''''">
              <a:rPr lang="en-US" altLang="en-US" sz="800" b="1" u="none" kern="0" smtClean="0">
                <a:solidFill>
                  <a:schemeClr val="tx1"/>
                </a:solidFill>
                <a:effectLst/>
                <a:latin typeface="+mn-lt"/>
              </a:rPr>
              <a:pPr marL="0" lvl="0" indent="0" algn="ctr">
                <a:spcBef>
                  <a:spcPct val="0"/>
                </a:spcBef>
                <a:spcAft>
                  <a:spcPct val="0"/>
                </a:spcAft>
              </a:pPr>
              <a:t>11.</a:t>
            </a:fld>
            <a:endParaRPr kumimoji="0" lang="en-US" sz="800" b="1" i="0" u="none" kern="0" cap="none" spc="0" baseline="0">
              <a:solidFill>
                <a:schemeClr val="tx1"/>
              </a:solidFill>
              <a:latin typeface="+mn-lt"/>
              <a:ea typeface="+mn-ea"/>
              <a:cs typeface="+mn-cs"/>
            </a:endParaRPr>
          </a:p>
        </p:txBody>
      </p:sp>
      <p:sp>
        <p:nvSpPr>
          <p:cNvPr id="106" name="Rectangle 105">
            <a:extLst>
              <a:ext uri="{FF2B5EF4-FFF2-40B4-BE49-F238E27FC236}">
                <a16:creationId xmlns:a16="http://schemas.microsoft.com/office/drawing/2014/main" id="{B3281540-2B63-429C-80D3-0C7F49A7D84F}"/>
              </a:ext>
            </a:extLst>
          </p:cNvPr>
          <p:cNvSpPr/>
          <p:nvPr userDrawn="1">
            <p:custDataLst>
              <p:tags r:id="rId32"/>
            </p:custDataLst>
          </p:nvPr>
        </p:nvSpPr>
        <p:spPr bwMode="auto">
          <a:xfrm>
            <a:off x="20621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28DEB1E-6453-4122-82BF-BC2CA90AA886}" type="datetime'''''''''''''''''''''1''''''8''''''''''''''''''''''.'''''''">
              <a:rPr lang="en-US" altLang="en-US" sz="800" b="1" u="none" kern="0" smtClean="0">
                <a:solidFill>
                  <a:schemeClr val="tx1"/>
                </a:solidFill>
                <a:effectLst/>
                <a:latin typeface="+mn-lt"/>
              </a:rPr>
              <a:pPr marL="0" lvl="0" indent="0" algn="ctr">
                <a:spcBef>
                  <a:spcPct val="0"/>
                </a:spcBef>
                <a:spcAft>
                  <a:spcPct val="0"/>
                </a:spcAft>
              </a:pPr>
              <a:t>18.</a:t>
            </a:fld>
            <a:endParaRPr kumimoji="0" lang="en-US" sz="800" b="1" i="0" u="none" kern="0" cap="none" spc="0" baseline="0">
              <a:solidFill>
                <a:schemeClr val="tx1"/>
              </a:solidFill>
              <a:latin typeface="+mn-lt"/>
              <a:ea typeface="+mn-ea"/>
              <a:cs typeface="+mn-cs"/>
            </a:endParaRPr>
          </a:p>
        </p:txBody>
      </p:sp>
      <p:sp>
        <p:nvSpPr>
          <p:cNvPr id="107" name="Rectangle 106">
            <a:extLst>
              <a:ext uri="{FF2B5EF4-FFF2-40B4-BE49-F238E27FC236}">
                <a16:creationId xmlns:a16="http://schemas.microsoft.com/office/drawing/2014/main" id="{0F88A967-E060-41F3-859C-8D05BAA1D6F9}"/>
              </a:ext>
            </a:extLst>
          </p:cNvPr>
          <p:cNvSpPr/>
          <p:nvPr userDrawn="1">
            <p:custDataLst>
              <p:tags r:id="rId33"/>
            </p:custDataLst>
          </p:nvPr>
        </p:nvSpPr>
        <p:spPr bwMode="auto">
          <a:xfrm>
            <a:off x="22590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BEB3E3B-F6FE-460C-A491-F0DE8D1A4E1E}" type="datetime'''''''''''''''''2''''5.'''''''''''">
              <a:rPr lang="en-US" altLang="en-US" sz="800" b="1" u="none" kern="0" smtClean="0">
                <a:solidFill>
                  <a:schemeClr val="tx1"/>
                </a:solidFill>
                <a:effectLst/>
                <a:latin typeface="+mn-lt"/>
              </a:rPr>
              <a:pPr marL="0" lvl="0" indent="0" algn="ctr">
                <a:spcBef>
                  <a:spcPct val="0"/>
                </a:spcBef>
                <a:spcAft>
                  <a:spcPct val="0"/>
                </a:spcAft>
              </a:pPr>
              <a:t>25.</a:t>
            </a:fld>
            <a:endParaRPr kumimoji="0" lang="en-US" sz="800" b="1" i="0" u="none" kern="0" cap="none" spc="0" baseline="0">
              <a:solidFill>
                <a:schemeClr val="tx1"/>
              </a:solidFill>
              <a:latin typeface="+mn-lt"/>
              <a:ea typeface="+mn-ea"/>
              <a:cs typeface="+mn-cs"/>
            </a:endParaRPr>
          </a:p>
        </p:txBody>
      </p:sp>
      <p:sp>
        <p:nvSpPr>
          <p:cNvPr id="108" name="Rectangle 107">
            <a:extLst>
              <a:ext uri="{FF2B5EF4-FFF2-40B4-BE49-F238E27FC236}">
                <a16:creationId xmlns:a16="http://schemas.microsoft.com/office/drawing/2014/main" id="{81F6E01A-F228-4747-86AF-AC4A39112CE6}"/>
              </a:ext>
            </a:extLst>
          </p:cNvPr>
          <p:cNvSpPr/>
          <p:nvPr userDrawn="1">
            <p:custDataLst>
              <p:tags r:id="rId34"/>
            </p:custDataLst>
          </p:nvPr>
        </p:nvSpPr>
        <p:spPr bwMode="auto">
          <a:xfrm>
            <a:off x="24574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9CDE586-8A3A-41E9-A434-ECC8CCF7A000}" type="datetime'''''0''''''''''''''''''''''''''''''1.'''''''''''''''">
              <a:rPr lang="en-US" altLang="en-US" sz="800" b="1" u="none" kern="0" smtClean="0">
                <a:solidFill>
                  <a:schemeClr val="tx1"/>
                </a:solidFill>
                <a:effectLst/>
                <a:latin typeface="+mn-lt"/>
              </a:rPr>
              <a:pPr marL="0" lvl="0" indent="0" algn="ctr">
                <a:spcBef>
                  <a:spcPct val="0"/>
                </a:spcBef>
                <a:spcAft>
                  <a:spcPct val="0"/>
                </a:spcAft>
              </a:pPr>
              <a:t>01.</a:t>
            </a:fld>
            <a:endParaRPr kumimoji="0" lang="en-US" sz="800" b="1" i="0" u="none" kern="0" cap="none" spc="0" baseline="0">
              <a:solidFill>
                <a:schemeClr val="tx1"/>
              </a:solidFill>
              <a:latin typeface="+mn-lt"/>
              <a:ea typeface="+mn-ea"/>
              <a:cs typeface="+mn-cs"/>
            </a:endParaRPr>
          </a:p>
        </p:txBody>
      </p:sp>
      <p:sp>
        <p:nvSpPr>
          <p:cNvPr id="109" name="Rectangle 108">
            <a:extLst>
              <a:ext uri="{FF2B5EF4-FFF2-40B4-BE49-F238E27FC236}">
                <a16:creationId xmlns:a16="http://schemas.microsoft.com/office/drawing/2014/main" id="{6C845F92-BEC8-4A6D-8BEA-7FC1D2B659FD}"/>
              </a:ext>
            </a:extLst>
          </p:cNvPr>
          <p:cNvSpPr/>
          <p:nvPr userDrawn="1">
            <p:custDataLst>
              <p:tags r:id="rId35"/>
            </p:custDataLst>
          </p:nvPr>
        </p:nvSpPr>
        <p:spPr bwMode="auto">
          <a:xfrm>
            <a:off x="26543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2C7618F-E8AD-4411-BACA-22DE7A28A953}" type="datetime'''''''''''''0''''''''''''''''8''''.'''''''''''''''''''''''''">
              <a:rPr lang="en-US" altLang="en-US" sz="800" b="1" u="none" kern="0" smtClean="0">
                <a:solidFill>
                  <a:schemeClr val="tx1"/>
                </a:solidFill>
                <a:effectLst/>
                <a:latin typeface="+mn-lt"/>
              </a:rPr>
              <a:pPr marL="0" lvl="0" indent="0" algn="ctr">
                <a:spcBef>
                  <a:spcPct val="0"/>
                </a:spcBef>
                <a:spcAft>
                  <a:spcPct val="0"/>
                </a:spcAft>
              </a:pPr>
              <a:t>08.</a:t>
            </a:fld>
            <a:endParaRPr kumimoji="0" lang="en-US" sz="800" b="1" i="0" u="none" kern="0" cap="none" spc="0" baseline="0">
              <a:solidFill>
                <a:schemeClr val="tx1"/>
              </a:solidFill>
              <a:latin typeface="+mn-lt"/>
              <a:ea typeface="+mn-ea"/>
              <a:cs typeface="+mn-cs"/>
            </a:endParaRPr>
          </a:p>
        </p:txBody>
      </p:sp>
      <p:sp>
        <p:nvSpPr>
          <p:cNvPr id="110" name="Rectangle 109">
            <a:extLst>
              <a:ext uri="{FF2B5EF4-FFF2-40B4-BE49-F238E27FC236}">
                <a16:creationId xmlns:a16="http://schemas.microsoft.com/office/drawing/2014/main" id="{FCDB2581-89F9-42A0-8AB9-54DE27C7910D}"/>
              </a:ext>
            </a:extLst>
          </p:cNvPr>
          <p:cNvSpPr/>
          <p:nvPr userDrawn="1">
            <p:custDataLst>
              <p:tags r:id="rId36"/>
            </p:custDataLst>
          </p:nvPr>
        </p:nvSpPr>
        <p:spPr bwMode="auto">
          <a:xfrm>
            <a:off x="28527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A554EAE-B6CF-4BFA-9DAB-46DB20403951}" type="datetime'''''''''''''''''''''''''1''''''5''''''.'''''''''''''''''">
              <a:rPr lang="en-US" altLang="en-US" sz="800" b="1" u="none" kern="0" smtClean="0">
                <a:solidFill>
                  <a:schemeClr val="tx1"/>
                </a:solidFill>
                <a:effectLst/>
                <a:latin typeface="+mn-lt"/>
              </a:rPr>
              <a:pPr marL="0" lvl="0" indent="0" algn="ctr">
                <a:spcBef>
                  <a:spcPct val="0"/>
                </a:spcBef>
                <a:spcAft>
                  <a:spcPct val="0"/>
                </a:spcAft>
              </a:pPr>
              <a:t>15.</a:t>
            </a:fld>
            <a:endParaRPr kumimoji="0" lang="en-US" sz="800" b="1" i="0" u="none" kern="0" cap="none" spc="0" baseline="0">
              <a:solidFill>
                <a:schemeClr val="tx1"/>
              </a:solidFill>
              <a:latin typeface="+mn-lt"/>
              <a:ea typeface="+mn-ea"/>
              <a:cs typeface="+mn-cs"/>
            </a:endParaRPr>
          </a:p>
        </p:txBody>
      </p:sp>
      <p:sp>
        <p:nvSpPr>
          <p:cNvPr id="111" name="Rectangle 110">
            <a:extLst>
              <a:ext uri="{FF2B5EF4-FFF2-40B4-BE49-F238E27FC236}">
                <a16:creationId xmlns:a16="http://schemas.microsoft.com/office/drawing/2014/main" id="{4AD7347E-73E2-48D9-8920-D5DC46465300}"/>
              </a:ext>
            </a:extLst>
          </p:cNvPr>
          <p:cNvSpPr/>
          <p:nvPr userDrawn="1">
            <p:custDataLst>
              <p:tags r:id="rId37"/>
            </p:custDataLst>
          </p:nvPr>
        </p:nvSpPr>
        <p:spPr bwMode="auto">
          <a:xfrm>
            <a:off x="30495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E226E70-12F3-49EF-8044-C26F99444504}" type="datetime'''''2''''''''''''2.'''''''''''''''''">
              <a:rPr lang="en-US" altLang="en-US" sz="800" b="1" u="none" kern="0" smtClean="0">
                <a:solidFill>
                  <a:schemeClr val="tx1"/>
                </a:solidFill>
                <a:effectLst/>
                <a:latin typeface="+mn-lt"/>
              </a:rPr>
              <a:pPr marL="0" lvl="0" indent="0" algn="ctr">
                <a:spcBef>
                  <a:spcPct val="0"/>
                </a:spcBef>
                <a:spcAft>
                  <a:spcPct val="0"/>
                </a:spcAft>
              </a:pPr>
              <a:t>22.</a:t>
            </a:fld>
            <a:endParaRPr kumimoji="0" lang="en-US" sz="800" b="1" i="0" u="none" kern="0" cap="none" spc="0" baseline="0">
              <a:solidFill>
                <a:schemeClr val="tx1"/>
              </a:solidFill>
              <a:latin typeface="+mn-lt"/>
              <a:ea typeface="+mn-ea"/>
              <a:cs typeface="+mn-cs"/>
            </a:endParaRPr>
          </a:p>
        </p:txBody>
      </p:sp>
      <p:sp>
        <p:nvSpPr>
          <p:cNvPr id="112" name="Rectangle 111">
            <a:extLst>
              <a:ext uri="{FF2B5EF4-FFF2-40B4-BE49-F238E27FC236}">
                <a16:creationId xmlns:a16="http://schemas.microsoft.com/office/drawing/2014/main" id="{0DEB4ABA-37FD-4B9A-AA19-A138B2A22A67}"/>
              </a:ext>
            </a:extLst>
          </p:cNvPr>
          <p:cNvSpPr/>
          <p:nvPr userDrawn="1">
            <p:custDataLst>
              <p:tags r:id="rId38"/>
            </p:custDataLst>
          </p:nvPr>
        </p:nvSpPr>
        <p:spPr bwMode="auto">
          <a:xfrm>
            <a:off x="32480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9B4B27E-E461-445D-8F22-27173A960A2D}" type="datetime'''''2''''''''''''''''''''''9''''''''''''.'''''">
              <a:rPr lang="en-US" altLang="en-US" sz="800" b="1" u="none" kern="0" smtClean="0">
                <a:solidFill>
                  <a:schemeClr val="tx1"/>
                </a:solidFill>
                <a:effectLst/>
                <a:latin typeface="+mn-lt"/>
              </a:rPr>
              <a:pPr marL="0" lvl="0" indent="0" algn="ctr">
                <a:spcBef>
                  <a:spcPct val="0"/>
                </a:spcBef>
                <a:spcAft>
                  <a:spcPct val="0"/>
                </a:spcAft>
              </a:pPr>
              <a:t>29.</a:t>
            </a:fld>
            <a:endParaRPr kumimoji="0" lang="en-US" sz="800" b="1" i="0" u="none" kern="0" cap="none" spc="0" baseline="0">
              <a:solidFill>
                <a:schemeClr val="tx1"/>
              </a:solidFill>
              <a:latin typeface="+mn-lt"/>
              <a:ea typeface="+mn-ea"/>
              <a:cs typeface="+mn-cs"/>
            </a:endParaRPr>
          </a:p>
        </p:txBody>
      </p:sp>
      <p:sp>
        <p:nvSpPr>
          <p:cNvPr id="113" name="Rectangle 112">
            <a:extLst>
              <a:ext uri="{FF2B5EF4-FFF2-40B4-BE49-F238E27FC236}">
                <a16:creationId xmlns:a16="http://schemas.microsoft.com/office/drawing/2014/main" id="{4E7514B0-6F46-4474-AA57-C5F3AE7ED8C9}"/>
              </a:ext>
            </a:extLst>
          </p:cNvPr>
          <p:cNvSpPr/>
          <p:nvPr userDrawn="1">
            <p:custDataLst>
              <p:tags r:id="rId39"/>
            </p:custDataLst>
          </p:nvPr>
        </p:nvSpPr>
        <p:spPr bwMode="auto">
          <a:xfrm>
            <a:off x="34448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DAD309C-49B7-471B-91C2-CCE905750015}"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14" name="Rectangle 113">
            <a:extLst>
              <a:ext uri="{FF2B5EF4-FFF2-40B4-BE49-F238E27FC236}">
                <a16:creationId xmlns:a16="http://schemas.microsoft.com/office/drawing/2014/main" id="{5C25499F-B25A-4661-869B-6DCBE133F832}"/>
              </a:ext>
            </a:extLst>
          </p:cNvPr>
          <p:cNvSpPr/>
          <p:nvPr userDrawn="1">
            <p:custDataLst>
              <p:tags r:id="rId40"/>
            </p:custDataLst>
          </p:nvPr>
        </p:nvSpPr>
        <p:spPr bwMode="auto">
          <a:xfrm>
            <a:off x="36433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039E14-DE9A-478C-A878-E144BF19CF12}"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15" name="Rectangle 114">
            <a:extLst>
              <a:ext uri="{FF2B5EF4-FFF2-40B4-BE49-F238E27FC236}">
                <a16:creationId xmlns:a16="http://schemas.microsoft.com/office/drawing/2014/main" id="{0733E0C0-48EF-46E5-8099-EADDCA552EE6}"/>
              </a:ext>
            </a:extLst>
          </p:cNvPr>
          <p:cNvSpPr/>
          <p:nvPr userDrawn="1">
            <p:custDataLst>
              <p:tags r:id="rId41"/>
            </p:custDataLst>
          </p:nvPr>
        </p:nvSpPr>
        <p:spPr bwMode="auto">
          <a:xfrm>
            <a:off x="38401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67AF31B-8F0B-40EC-BBA3-16FF9A57556B}"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16" name="Rectangle 115">
            <a:extLst>
              <a:ext uri="{FF2B5EF4-FFF2-40B4-BE49-F238E27FC236}">
                <a16:creationId xmlns:a16="http://schemas.microsoft.com/office/drawing/2014/main" id="{2EC7C31F-F5BC-4CCC-B29F-CFE114736DF7}"/>
              </a:ext>
            </a:extLst>
          </p:cNvPr>
          <p:cNvSpPr/>
          <p:nvPr userDrawn="1">
            <p:custDataLst>
              <p:tags r:id="rId42"/>
            </p:custDataLst>
          </p:nvPr>
        </p:nvSpPr>
        <p:spPr bwMode="auto">
          <a:xfrm>
            <a:off x="40386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2037DDC-4B2A-41AC-8E46-02EE1D9954AC}" type="datetime'''''''''''2''''''6''''''''''''''''''''''''.'''''''''''''">
              <a:rPr lang="en-US" altLang="en-US" sz="800" b="1" u="none" kern="0" smtClean="0">
                <a:solidFill>
                  <a:schemeClr val="tx1"/>
                </a:solidFill>
                <a:effectLst/>
                <a:latin typeface="+mn-lt"/>
              </a:rPr>
              <a:pPr marL="0" lvl="0" indent="0" algn="ctr">
                <a:spcBef>
                  <a:spcPct val="0"/>
                </a:spcBef>
                <a:spcAft>
                  <a:spcPct val="0"/>
                </a:spcAft>
              </a:pPr>
              <a:t>26.</a:t>
            </a:fld>
            <a:endParaRPr kumimoji="0" lang="en-US" sz="800" b="1" i="0" u="none" kern="0" cap="none" spc="0" baseline="0">
              <a:solidFill>
                <a:schemeClr val="tx1"/>
              </a:solidFill>
              <a:latin typeface="+mn-lt"/>
              <a:ea typeface="+mn-ea"/>
              <a:cs typeface="+mn-cs"/>
            </a:endParaRPr>
          </a:p>
        </p:txBody>
      </p:sp>
      <p:sp>
        <p:nvSpPr>
          <p:cNvPr id="117" name="Rectangle 116">
            <a:extLst>
              <a:ext uri="{FF2B5EF4-FFF2-40B4-BE49-F238E27FC236}">
                <a16:creationId xmlns:a16="http://schemas.microsoft.com/office/drawing/2014/main" id="{C745DACD-F976-4889-B435-43E3B4069AC8}"/>
              </a:ext>
            </a:extLst>
          </p:cNvPr>
          <p:cNvSpPr/>
          <p:nvPr userDrawn="1">
            <p:custDataLst>
              <p:tags r:id="rId43"/>
            </p:custDataLst>
          </p:nvPr>
        </p:nvSpPr>
        <p:spPr bwMode="auto">
          <a:xfrm>
            <a:off x="42354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27AA2A2-A44A-456F-94EC-34EA63F07750}"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18" name="Rectangle 117">
            <a:extLst>
              <a:ext uri="{FF2B5EF4-FFF2-40B4-BE49-F238E27FC236}">
                <a16:creationId xmlns:a16="http://schemas.microsoft.com/office/drawing/2014/main" id="{C47146B5-F308-48B9-BF2D-780F7C9C813D}"/>
              </a:ext>
            </a:extLst>
          </p:cNvPr>
          <p:cNvSpPr/>
          <p:nvPr userDrawn="1">
            <p:custDataLst>
              <p:tags r:id="rId44"/>
            </p:custDataLst>
          </p:nvPr>
        </p:nvSpPr>
        <p:spPr bwMode="auto">
          <a:xfrm>
            <a:off x="44338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633EDA-B455-4EC1-BA9C-F908142AD7A1}"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19" name="Rectangle 118">
            <a:extLst>
              <a:ext uri="{FF2B5EF4-FFF2-40B4-BE49-F238E27FC236}">
                <a16:creationId xmlns:a16="http://schemas.microsoft.com/office/drawing/2014/main" id="{8538494B-EC4C-40CD-BC8F-9996AC9CA64E}"/>
              </a:ext>
            </a:extLst>
          </p:cNvPr>
          <p:cNvSpPr/>
          <p:nvPr userDrawn="1">
            <p:custDataLst>
              <p:tags r:id="rId45"/>
            </p:custDataLst>
          </p:nvPr>
        </p:nvSpPr>
        <p:spPr bwMode="auto">
          <a:xfrm>
            <a:off x="46307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5EEE81A-2285-4192-BA85-EC6AD1FEA98C}"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20" name="Rectangle 119">
            <a:extLst>
              <a:ext uri="{FF2B5EF4-FFF2-40B4-BE49-F238E27FC236}">
                <a16:creationId xmlns:a16="http://schemas.microsoft.com/office/drawing/2014/main" id="{1642FA21-BDA5-4DF5-BA7D-BC06A0BAA8CE}"/>
              </a:ext>
            </a:extLst>
          </p:cNvPr>
          <p:cNvSpPr/>
          <p:nvPr userDrawn="1">
            <p:custDataLst>
              <p:tags r:id="rId46"/>
            </p:custDataLst>
          </p:nvPr>
        </p:nvSpPr>
        <p:spPr bwMode="auto">
          <a:xfrm>
            <a:off x="48291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DCFCCFB-4A35-4C93-9530-391883A9F3F4}" type="datetime'''''''''''''''''''''''''''''''''''''''2''''''''6''''''.'">
              <a:rPr lang="en-US" altLang="en-US" sz="800" b="1" u="none" kern="0" smtClean="0">
                <a:solidFill>
                  <a:schemeClr val="tx1"/>
                </a:solidFill>
                <a:effectLst/>
                <a:latin typeface="+mn-lt"/>
              </a:rPr>
              <a:pPr marL="0" lvl="0" indent="0" algn="ctr">
                <a:spcBef>
                  <a:spcPct val="0"/>
                </a:spcBef>
                <a:spcAft>
                  <a:spcPct val="0"/>
                </a:spcAft>
              </a:pPr>
              <a:t>26.</a:t>
            </a:fld>
            <a:endParaRPr kumimoji="0" lang="en-US" sz="800" b="1" i="0" u="none" kern="0" cap="none" spc="0" baseline="0">
              <a:solidFill>
                <a:schemeClr val="tx1"/>
              </a:solidFill>
              <a:latin typeface="+mn-lt"/>
              <a:ea typeface="+mn-ea"/>
              <a:cs typeface="+mn-cs"/>
            </a:endParaRPr>
          </a:p>
        </p:txBody>
      </p:sp>
      <p:sp>
        <p:nvSpPr>
          <p:cNvPr id="121" name="Rectangle 120">
            <a:extLst>
              <a:ext uri="{FF2B5EF4-FFF2-40B4-BE49-F238E27FC236}">
                <a16:creationId xmlns:a16="http://schemas.microsoft.com/office/drawing/2014/main" id="{29D0F58E-7768-41AD-B781-A2689FC45AB5}"/>
              </a:ext>
            </a:extLst>
          </p:cNvPr>
          <p:cNvSpPr/>
          <p:nvPr userDrawn="1">
            <p:custDataLst>
              <p:tags r:id="rId47"/>
            </p:custDataLst>
          </p:nvPr>
        </p:nvSpPr>
        <p:spPr bwMode="auto">
          <a:xfrm>
            <a:off x="50260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DA6376C-75E8-492E-9B31-9D80AF988DB9}" type="datetime'''''0''''''2''''.'''''''''''''''''''''''''''''''''''''''''">
              <a:rPr lang="en-US" altLang="en-US" sz="800" b="1" u="none" kern="0" smtClean="0">
                <a:solidFill>
                  <a:schemeClr val="tx1"/>
                </a:solidFill>
                <a:effectLst/>
                <a:latin typeface="+mn-lt"/>
              </a:rPr>
              <a:pPr marL="0" lvl="0" indent="0" algn="ctr">
                <a:spcBef>
                  <a:spcPct val="0"/>
                </a:spcBef>
                <a:spcAft>
                  <a:spcPct val="0"/>
                </a:spcAft>
              </a:pPr>
              <a:t>02.</a:t>
            </a:fld>
            <a:endParaRPr kumimoji="0" lang="en-US" sz="800" b="1" i="0" u="none" kern="0" cap="none" spc="0" baseline="0">
              <a:solidFill>
                <a:schemeClr val="tx1"/>
              </a:solidFill>
              <a:latin typeface="+mn-lt"/>
              <a:ea typeface="+mn-ea"/>
              <a:cs typeface="+mn-cs"/>
            </a:endParaRPr>
          </a:p>
        </p:txBody>
      </p:sp>
      <p:sp>
        <p:nvSpPr>
          <p:cNvPr id="122" name="Rectangle 121">
            <a:extLst>
              <a:ext uri="{FF2B5EF4-FFF2-40B4-BE49-F238E27FC236}">
                <a16:creationId xmlns:a16="http://schemas.microsoft.com/office/drawing/2014/main" id="{AE8BFDA6-E230-4AD9-8256-D9B7E43901AD}"/>
              </a:ext>
            </a:extLst>
          </p:cNvPr>
          <p:cNvSpPr/>
          <p:nvPr userDrawn="1">
            <p:custDataLst>
              <p:tags r:id="rId48"/>
            </p:custDataLst>
          </p:nvPr>
        </p:nvSpPr>
        <p:spPr bwMode="auto">
          <a:xfrm>
            <a:off x="52244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D30D3AD-4101-416A-A82E-5954FE9F7D23}" type="datetime'''''0''''''''''''''''''''''''''9.'''''''''''''">
              <a:rPr lang="en-US" altLang="en-US" sz="800" b="1" u="none" kern="0" smtClean="0">
                <a:solidFill>
                  <a:schemeClr val="tx1"/>
                </a:solidFill>
                <a:effectLst/>
                <a:latin typeface="+mn-lt"/>
              </a:rPr>
              <a:pPr marL="0" lvl="0" indent="0" algn="ctr">
                <a:spcBef>
                  <a:spcPct val="0"/>
                </a:spcBef>
                <a:spcAft>
                  <a:spcPct val="0"/>
                </a:spcAft>
              </a:pPr>
              <a:t>09.</a:t>
            </a:fld>
            <a:endParaRPr kumimoji="0" lang="en-US" sz="800" b="1" i="0" u="none" kern="0" cap="none" spc="0" baseline="0">
              <a:solidFill>
                <a:schemeClr val="tx1"/>
              </a:solidFill>
              <a:latin typeface="+mn-lt"/>
              <a:ea typeface="+mn-ea"/>
              <a:cs typeface="+mn-cs"/>
            </a:endParaRPr>
          </a:p>
        </p:txBody>
      </p:sp>
      <p:sp>
        <p:nvSpPr>
          <p:cNvPr id="123" name="Rectangle 122">
            <a:extLst>
              <a:ext uri="{FF2B5EF4-FFF2-40B4-BE49-F238E27FC236}">
                <a16:creationId xmlns:a16="http://schemas.microsoft.com/office/drawing/2014/main" id="{19278794-5D97-4624-AF81-5BED70CC6BCF}"/>
              </a:ext>
            </a:extLst>
          </p:cNvPr>
          <p:cNvSpPr/>
          <p:nvPr userDrawn="1">
            <p:custDataLst>
              <p:tags r:id="rId49"/>
            </p:custDataLst>
          </p:nvPr>
        </p:nvSpPr>
        <p:spPr bwMode="auto">
          <a:xfrm>
            <a:off x="54213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0708D0D-6494-4F22-B12B-41D8D13F81DA}" type="datetime'1''''''6''''''''''''''''''.'''''''''''''''''''''''''''''">
              <a:rPr lang="en-US" altLang="en-US" sz="800" b="1" u="none" kern="0" smtClean="0">
                <a:solidFill>
                  <a:schemeClr val="tx1"/>
                </a:solidFill>
                <a:effectLst/>
                <a:latin typeface="+mn-lt"/>
              </a:rPr>
              <a:pPr marL="0" lvl="0" indent="0" algn="ctr">
                <a:spcBef>
                  <a:spcPct val="0"/>
                </a:spcBef>
                <a:spcAft>
                  <a:spcPct val="0"/>
                </a:spcAft>
              </a:pPr>
              <a:t>16.</a:t>
            </a:fld>
            <a:endParaRPr kumimoji="0" lang="en-US" sz="800" b="1" i="0" u="none" kern="0" cap="none" spc="0" baseline="0">
              <a:solidFill>
                <a:schemeClr val="tx1"/>
              </a:solidFill>
              <a:latin typeface="+mn-lt"/>
              <a:ea typeface="+mn-ea"/>
              <a:cs typeface="+mn-cs"/>
            </a:endParaRPr>
          </a:p>
        </p:txBody>
      </p:sp>
      <p:sp>
        <p:nvSpPr>
          <p:cNvPr id="124" name="Rectangle 123">
            <a:extLst>
              <a:ext uri="{FF2B5EF4-FFF2-40B4-BE49-F238E27FC236}">
                <a16:creationId xmlns:a16="http://schemas.microsoft.com/office/drawing/2014/main" id="{65E577AE-1848-474A-8040-6A88A395C2AE}"/>
              </a:ext>
            </a:extLst>
          </p:cNvPr>
          <p:cNvSpPr/>
          <p:nvPr userDrawn="1">
            <p:custDataLst>
              <p:tags r:id="rId50"/>
            </p:custDataLst>
          </p:nvPr>
        </p:nvSpPr>
        <p:spPr bwMode="auto">
          <a:xfrm>
            <a:off x="56197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831704-A8D6-460C-A65D-2FF8BE7C74EC}" type="datetime'''''''''2''''''3''''''''''''''''''''''.'''''''''">
              <a:rPr lang="en-US" altLang="en-US" sz="800" b="1" u="none" kern="0" smtClean="0">
                <a:solidFill>
                  <a:schemeClr val="tx1"/>
                </a:solidFill>
                <a:effectLst/>
                <a:latin typeface="+mn-lt"/>
              </a:rPr>
              <a:pPr marL="0" lvl="0" indent="0" algn="ctr">
                <a:spcBef>
                  <a:spcPct val="0"/>
                </a:spcBef>
                <a:spcAft>
                  <a:spcPct val="0"/>
                </a:spcAft>
              </a:pPr>
              <a:t>23.</a:t>
            </a:fld>
            <a:endParaRPr kumimoji="0" lang="en-US" sz="800" b="1" i="0" u="none" kern="0" cap="none" spc="0" baseline="0">
              <a:solidFill>
                <a:schemeClr val="tx1"/>
              </a:solidFill>
              <a:latin typeface="+mn-lt"/>
              <a:ea typeface="+mn-ea"/>
              <a:cs typeface="+mn-cs"/>
            </a:endParaRPr>
          </a:p>
        </p:txBody>
      </p:sp>
      <p:sp>
        <p:nvSpPr>
          <p:cNvPr id="125" name="Rectangle 124">
            <a:extLst>
              <a:ext uri="{FF2B5EF4-FFF2-40B4-BE49-F238E27FC236}">
                <a16:creationId xmlns:a16="http://schemas.microsoft.com/office/drawing/2014/main" id="{DC1CAD3B-8603-4C57-90A6-A671BC3154BA}"/>
              </a:ext>
            </a:extLst>
          </p:cNvPr>
          <p:cNvSpPr/>
          <p:nvPr userDrawn="1">
            <p:custDataLst>
              <p:tags r:id="rId51"/>
            </p:custDataLst>
          </p:nvPr>
        </p:nvSpPr>
        <p:spPr bwMode="auto">
          <a:xfrm>
            <a:off x="58166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8EC714C-37F1-47BF-877F-21714A29B543}" type="datetime'''''''''''''3''''''''''''''''''0''''''''''.'''''''''''''''">
              <a:rPr lang="en-US" altLang="en-US" sz="800" b="1" u="none" kern="0" smtClean="0">
                <a:solidFill>
                  <a:schemeClr val="tx1"/>
                </a:solidFill>
                <a:effectLst/>
                <a:latin typeface="+mn-lt"/>
              </a:rPr>
              <a:pPr marL="0" lvl="0" indent="0" algn="ctr">
                <a:spcBef>
                  <a:spcPct val="0"/>
                </a:spcBef>
                <a:spcAft>
                  <a:spcPct val="0"/>
                </a:spcAft>
              </a:pPr>
              <a:t>30.</a:t>
            </a:fld>
            <a:endParaRPr kumimoji="0" lang="en-US" sz="800" b="1" i="0" u="none" kern="0" cap="none" spc="0" baseline="0">
              <a:solidFill>
                <a:schemeClr val="tx1"/>
              </a:solidFill>
              <a:latin typeface="+mn-lt"/>
              <a:ea typeface="+mn-ea"/>
              <a:cs typeface="+mn-cs"/>
            </a:endParaRPr>
          </a:p>
        </p:txBody>
      </p:sp>
      <p:sp>
        <p:nvSpPr>
          <p:cNvPr id="126" name="Rectangle 125">
            <a:extLst>
              <a:ext uri="{FF2B5EF4-FFF2-40B4-BE49-F238E27FC236}">
                <a16:creationId xmlns:a16="http://schemas.microsoft.com/office/drawing/2014/main" id="{04A7AA2F-FC0F-43D9-A70E-C18955E8EEAF}"/>
              </a:ext>
            </a:extLst>
          </p:cNvPr>
          <p:cNvSpPr/>
          <p:nvPr userDrawn="1">
            <p:custDataLst>
              <p:tags r:id="rId52"/>
            </p:custDataLst>
          </p:nvPr>
        </p:nvSpPr>
        <p:spPr bwMode="auto">
          <a:xfrm>
            <a:off x="60150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8A49511-F476-4CBF-97B0-048A78B7AD40}" type="datetime'0''''''''''''''''7''''''''''''''''''''''''''''''''''''''.'''''">
              <a:rPr lang="en-US" altLang="en-US" sz="800" b="1" u="none" kern="0" smtClean="0">
                <a:solidFill>
                  <a:schemeClr val="tx1"/>
                </a:solidFill>
                <a:effectLst/>
                <a:latin typeface="+mn-lt"/>
              </a:rPr>
              <a:pPr marL="0" lvl="0" indent="0" algn="ctr">
                <a:spcBef>
                  <a:spcPct val="0"/>
                </a:spcBef>
                <a:spcAft>
                  <a:spcPct val="0"/>
                </a:spcAft>
              </a:pPr>
              <a:t>07.</a:t>
            </a:fld>
            <a:endParaRPr kumimoji="0" lang="en-US" sz="800" b="1" i="0" u="none" kern="0" cap="none" spc="0" baseline="0">
              <a:solidFill>
                <a:schemeClr val="tx1"/>
              </a:solidFill>
              <a:latin typeface="+mn-lt"/>
              <a:ea typeface="+mn-ea"/>
              <a:cs typeface="+mn-cs"/>
            </a:endParaRPr>
          </a:p>
        </p:txBody>
      </p:sp>
      <p:sp>
        <p:nvSpPr>
          <p:cNvPr id="127" name="Rectangle 126">
            <a:extLst>
              <a:ext uri="{FF2B5EF4-FFF2-40B4-BE49-F238E27FC236}">
                <a16:creationId xmlns:a16="http://schemas.microsoft.com/office/drawing/2014/main" id="{82F9C6C2-C814-4036-8060-A2F396B394DB}"/>
              </a:ext>
            </a:extLst>
          </p:cNvPr>
          <p:cNvSpPr/>
          <p:nvPr userDrawn="1">
            <p:custDataLst>
              <p:tags r:id="rId53"/>
            </p:custDataLst>
          </p:nvPr>
        </p:nvSpPr>
        <p:spPr bwMode="auto">
          <a:xfrm>
            <a:off x="62118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7753285-5DF2-4241-BC7B-794787D22176}" type="datetime'''''''''''''''1''4''''''''''.'''''''">
              <a:rPr lang="en-US" altLang="en-US" sz="800" b="1" u="none" kern="0" smtClean="0">
                <a:solidFill>
                  <a:schemeClr val="tx1"/>
                </a:solidFill>
                <a:effectLst/>
                <a:latin typeface="+mn-lt"/>
              </a:rPr>
              <a:pPr marL="0" lvl="0" indent="0" algn="ctr">
                <a:spcBef>
                  <a:spcPct val="0"/>
                </a:spcBef>
                <a:spcAft>
                  <a:spcPct val="0"/>
                </a:spcAft>
              </a:pPr>
              <a:t>14.</a:t>
            </a:fld>
            <a:endParaRPr kumimoji="0" lang="en-US" sz="800" b="1" i="0" u="none" kern="0" cap="none" spc="0" baseline="0">
              <a:solidFill>
                <a:schemeClr val="tx1"/>
              </a:solidFill>
              <a:latin typeface="+mn-lt"/>
              <a:ea typeface="+mn-ea"/>
              <a:cs typeface="+mn-cs"/>
            </a:endParaRPr>
          </a:p>
        </p:txBody>
      </p:sp>
      <p:sp>
        <p:nvSpPr>
          <p:cNvPr id="128" name="Rectangle 127">
            <a:extLst>
              <a:ext uri="{FF2B5EF4-FFF2-40B4-BE49-F238E27FC236}">
                <a16:creationId xmlns:a16="http://schemas.microsoft.com/office/drawing/2014/main" id="{2940B07F-0281-4253-AAC7-1EF6B30F416D}"/>
              </a:ext>
            </a:extLst>
          </p:cNvPr>
          <p:cNvSpPr/>
          <p:nvPr userDrawn="1">
            <p:custDataLst>
              <p:tags r:id="rId54"/>
            </p:custDataLst>
          </p:nvPr>
        </p:nvSpPr>
        <p:spPr bwMode="auto">
          <a:xfrm>
            <a:off x="64103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4EED337-BD80-41F8-854F-35BD2A355B93}" type="datetime'''''''''''''''''''''2''''''''''''''''''''''''1.'''''''">
              <a:rPr lang="en-US" altLang="en-US" sz="800" b="1" u="none" kern="0" smtClean="0">
                <a:solidFill>
                  <a:schemeClr val="tx1"/>
                </a:solidFill>
                <a:effectLst/>
                <a:latin typeface="+mn-lt"/>
              </a:rPr>
              <a:pPr marL="0" lvl="0" indent="0" algn="ctr">
                <a:spcBef>
                  <a:spcPct val="0"/>
                </a:spcBef>
                <a:spcAft>
                  <a:spcPct val="0"/>
                </a:spcAft>
              </a:pPr>
              <a:t>21.</a:t>
            </a:fld>
            <a:endParaRPr kumimoji="0" lang="en-US" sz="800" b="1" i="0" u="none" kern="0" cap="none" spc="0" baseline="0">
              <a:solidFill>
                <a:schemeClr val="tx1"/>
              </a:solidFill>
              <a:latin typeface="+mn-lt"/>
              <a:ea typeface="+mn-ea"/>
              <a:cs typeface="+mn-cs"/>
            </a:endParaRPr>
          </a:p>
        </p:txBody>
      </p:sp>
      <p:sp>
        <p:nvSpPr>
          <p:cNvPr id="129" name="Rectangle 128">
            <a:extLst>
              <a:ext uri="{FF2B5EF4-FFF2-40B4-BE49-F238E27FC236}">
                <a16:creationId xmlns:a16="http://schemas.microsoft.com/office/drawing/2014/main" id="{804A304F-C392-45D0-B6B2-5BB9ED0195A0}"/>
              </a:ext>
            </a:extLst>
          </p:cNvPr>
          <p:cNvSpPr/>
          <p:nvPr userDrawn="1">
            <p:custDataLst>
              <p:tags r:id="rId55"/>
            </p:custDataLst>
          </p:nvPr>
        </p:nvSpPr>
        <p:spPr bwMode="auto">
          <a:xfrm>
            <a:off x="66071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62D75CC-D2BB-4F36-ACB1-06B812013788}" type="datetime'''2''''''''''''''''''''''''''''''''''''''''''8''.'">
              <a:rPr lang="en-US" altLang="en-US" sz="800" b="1" u="none" kern="0" smtClean="0">
                <a:solidFill>
                  <a:schemeClr val="tx1"/>
                </a:solidFill>
                <a:effectLst/>
                <a:latin typeface="+mn-lt"/>
              </a:rPr>
              <a:pPr marL="0" lvl="0" indent="0" algn="ctr">
                <a:spcBef>
                  <a:spcPct val="0"/>
                </a:spcBef>
                <a:spcAft>
                  <a:spcPct val="0"/>
                </a:spcAft>
              </a:pPr>
              <a:t>28.</a:t>
            </a:fld>
            <a:endParaRPr kumimoji="0" lang="en-US" sz="800" b="1" i="0" u="none" kern="0" cap="none" spc="0" baseline="0">
              <a:solidFill>
                <a:schemeClr val="tx1"/>
              </a:solidFill>
              <a:latin typeface="+mn-lt"/>
              <a:ea typeface="+mn-ea"/>
              <a:cs typeface="+mn-cs"/>
            </a:endParaRPr>
          </a:p>
        </p:txBody>
      </p:sp>
      <p:sp>
        <p:nvSpPr>
          <p:cNvPr id="130" name="Rectangle 129">
            <a:extLst>
              <a:ext uri="{FF2B5EF4-FFF2-40B4-BE49-F238E27FC236}">
                <a16:creationId xmlns:a16="http://schemas.microsoft.com/office/drawing/2014/main" id="{91B35EE6-A936-4690-A02A-5BED45B61030}"/>
              </a:ext>
            </a:extLst>
          </p:cNvPr>
          <p:cNvSpPr/>
          <p:nvPr userDrawn="1">
            <p:custDataLst>
              <p:tags r:id="rId56"/>
            </p:custDataLst>
          </p:nvPr>
        </p:nvSpPr>
        <p:spPr bwMode="auto">
          <a:xfrm>
            <a:off x="68056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E03244D-53CA-4C74-970E-4CA3C78305E7}" type="datetime'''''''''''0''''''''''''4''''''''''''''''''.'''''''''''''">
              <a:rPr lang="en-US" altLang="en-US" sz="800" b="1" u="none" kern="0" smtClean="0">
                <a:solidFill>
                  <a:schemeClr val="tx1"/>
                </a:solidFill>
                <a:effectLst/>
                <a:latin typeface="+mn-lt"/>
              </a:rPr>
              <a:pPr marL="0" lvl="0" indent="0" algn="ctr">
                <a:spcBef>
                  <a:spcPct val="0"/>
                </a:spcBef>
                <a:spcAft>
                  <a:spcPct val="0"/>
                </a:spcAft>
              </a:pPr>
              <a:t>04.</a:t>
            </a:fld>
            <a:endParaRPr kumimoji="0" lang="en-US" sz="800" b="1" i="0" u="none" kern="0" cap="none" spc="0" baseline="0">
              <a:solidFill>
                <a:schemeClr val="tx1"/>
              </a:solidFill>
              <a:latin typeface="+mn-lt"/>
              <a:ea typeface="+mn-ea"/>
              <a:cs typeface="+mn-cs"/>
            </a:endParaRPr>
          </a:p>
        </p:txBody>
      </p:sp>
      <p:sp>
        <p:nvSpPr>
          <p:cNvPr id="131" name="Rectangle 130">
            <a:extLst>
              <a:ext uri="{FF2B5EF4-FFF2-40B4-BE49-F238E27FC236}">
                <a16:creationId xmlns:a16="http://schemas.microsoft.com/office/drawing/2014/main" id="{C183A869-F039-428C-943B-90A4975E8143}"/>
              </a:ext>
            </a:extLst>
          </p:cNvPr>
          <p:cNvSpPr/>
          <p:nvPr userDrawn="1">
            <p:custDataLst>
              <p:tags r:id="rId57"/>
            </p:custDataLst>
          </p:nvPr>
        </p:nvSpPr>
        <p:spPr bwMode="auto">
          <a:xfrm>
            <a:off x="70024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F635CE-BAFB-427C-8274-FF146F6C738E}" type="datetime'''''''''''''''1''''1.'''''''''''''''">
              <a:rPr lang="en-US" altLang="en-US" sz="800" b="1" u="none" kern="0" smtClean="0">
                <a:solidFill>
                  <a:schemeClr val="tx1"/>
                </a:solidFill>
                <a:effectLst/>
                <a:latin typeface="+mn-lt"/>
              </a:rPr>
              <a:pPr marL="0" lvl="0" indent="0" algn="ctr">
                <a:spcBef>
                  <a:spcPct val="0"/>
                </a:spcBef>
                <a:spcAft>
                  <a:spcPct val="0"/>
                </a:spcAft>
              </a:pPr>
              <a:t>11.</a:t>
            </a:fld>
            <a:endParaRPr kumimoji="0" lang="en-US" sz="800" b="1" i="0" u="none" kern="0" cap="none" spc="0" baseline="0">
              <a:solidFill>
                <a:schemeClr val="tx1"/>
              </a:solidFill>
              <a:latin typeface="+mn-lt"/>
              <a:ea typeface="+mn-ea"/>
              <a:cs typeface="+mn-cs"/>
            </a:endParaRPr>
          </a:p>
        </p:txBody>
      </p:sp>
      <p:sp>
        <p:nvSpPr>
          <p:cNvPr id="132" name="Rectangle 131">
            <a:extLst>
              <a:ext uri="{FF2B5EF4-FFF2-40B4-BE49-F238E27FC236}">
                <a16:creationId xmlns:a16="http://schemas.microsoft.com/office/drawing/2014/main" id="{388D19CB-E59E-4480-A7E7-08DE7ECBCF3C}"/>
              </a:ext>
            </a:extLst>
          </p:cNvPr>
          <p:cNvSpPr/>
          <p:nvPr userDrawn="1">
            <p:custDataLst>
              <p:tags r:id="rId58"/>
            </p:custDataLst>
          </p:nvPr>
        </p:nvSpPr>
        <p:spPr bwMode="auto">
          <a:xfrm>
            <a:off x="72009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EAC2CA1-AFBB-4E5A-B672-DEFF5342ECDC}" type="datetime'''1''''''''''''''''''''''''''''''8''''''''''''''''''.'''''">
              <a:rPr lang="en-US" altLang="en-US" sz="800" b="1" u="none" kern="0" smtClean="0">
                <a:solidFill>
                  <a:schemeClr val="tx1"/>
                </a:solidFill>
                <a:effectLst/>
                <a:latin typeface="+mn-lt"/>
              </a:rPr>
              <a:pPr marL="0" lvl="0" indent="0" algn="ctr">
                <a:spcBef>
                  <a:spcPct val="0"/>
                </a:spcBef>
                <a:spcAft>
                  <a:spcPct val="0"/>
                </a:spcAft>
              </a:pPr>
              <a:t>18.</a:t>
            </a:fld>
            <a:endParaRPr kumimoji="0" lang="en-US" sz="800" b="1" i="0" u="none" kern="0" cap="none" spc="0" baseline="0">
              <a:solidFill>
                <a:schemeClr val="tx1"/>
              </a:solidFill>
              <a:latin typeface="+mn-lt"/>
              <a:ea typeface="+mn-ea"/>
              <a:cs typeface="+mn-cs"/>
            </a:endParaRPr>
          </a:p>
        </p:txBody>
      </p:sp>
      <p:sp>
        <p:nvSpPr>
          <p:cNvPr id="133" name="Rectangle 132">
            <a:extLst>
              <a:ext uri="{FF2B5EF4-FFF2-40B4-BE49-F238E27FC236}">
                <a16:creationId xmlns:a16="http://schemas.microsoft.com/office/drawing/2014/main" id="{00BEAE45-07CA-431F-8F48-BA8DBC55B9A5}"/>
              </a:ext>
            </a:extLst>
          </p:cNvPr>
          <p:cNvSpPr/>
          <p:nvPr userDrawn="1">
            <p:custDataLst>
              <p:tags r:id="rId59"/>
            </p:custDataLst>
          </p:nvPr>
        </p:nvSpPr>
        <p:spPr bwMode="auto">
          <a:xfrm>
            <a:off x="73977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CE29DE7-393C-40E4-8ED5-ACD15FD14188}" type="datetime'''''''''''2''''''''''''''5''''''''''''''''''''''''''''''.'''">
              <a:rPr lang="en-US" altLang="en-US" sz="800" b="1" u="none" kern="0" smtClean="0">
                <a:solidFill>
                  <a:schemeClr val="tx1"/>
                </a:solidFill>
                <a:effectLst/>
                <a:latin typeface="+mn-lt"/>
              </a:rPr>
              <a:pPr marL="0" lvl="0" indent="0" algn="ctr">
                <a:spcBef>
                  <a:spcPct val="0"/>
                </a:spcBef>
                <a:spcAft>
                  <a:spcPct val="0"/>
                </a:spcAft>
              </a:pPr>
              <a:t>25.</a:t>
            </a:fld>
            <a:endParaRPr kumimoji="0" lang="en-US" sz="800" b="1" i="0" u="none" kern="0" cap="none" spc="0" baseline="0">
              <a:solidFill>
                <a:schemeClr val="tx1"/>
              </a:solidFill>
              <a:latin typeface="+mn-lt"/>
              <a:ea typeface="+mn-ea"/>
              <a:cs typeface="+mn-cs"/>
            </a:endParaRPr>
          </a:p>
        </p:txBody>
      </p:sp>
      <p:sp>
        <p:nvSpPr>
          <p:cNvPr id="134" name="Rectangle 133">
            <a:extLst>
              <a:ext uri="{FF2B5EF4-FFF2-40B4-BE49-F238E27FC236}">
                <a16:creationId xmlns:a16="http://schemas.microsoft.com/office/drawing/2014/main" id="{6C6FFE3F-5D8F-4C71-8B7F-987D4882758E}"/>
              </a:ext>
            </a:extLst>
          </p:cNvPr>
          <p:cNvSpPr/>
          <p:nvPr userDrawn="1">
            <p:custDataLst>
              <p:tags r:id="rId60"/>
            </p:custDataLst>
          </p:nvPr>
        </p:nvSpPr>
        <p:spPr bwMode="auto">
          <a:xfrm>
            <a:off x="75961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9531A90-E395-4198-BA90-B4FEB5C3E543}" type="datetime'''''''''''0''''''2''''''''''''''''''''''''''''.'''''''''">
              <a:rPr lang="en-US" altLang="en-US" sz="800" b="1" u="none" kern="0" smtClean="0">
                <a:solidFill>
                  <a:schemeClr val="tx1"/>
                </a:solidFill>
                <a:effectLst/>
                <a:latin typeface="+mn-lt"/>
              </a:rPr>
              <a:pPr marL="0" lvl="0" indent="0" algn="ctr">
                <a:spcBef>
                  <a:spcPct val="0"/>
                </a:spcBef>
                <a:spcAft>
                  <a:spcPct val="0"/>
                </a:spcAft>
              </a:pPr>
              <a:t>02.</a:t>
            </a:fld>
            <a:endParaRPr kumimoji="0" lang="en-US" sz="800" b="1" i="0" u="none" kern="0" cap="none" spc="0" baseline="0">
              <a:solidFill>
                <a:schemeClr val="tx1"/>
              </a:solidFill>
              <a:latin typeface="+mn-lt"/>
              <a:ea typeface="+mn-ea"/>
              <a:cs typeface="+mn-cs"/>
            </a:endParaRPr>
          </a:p>
        </p:txBody>
      </p:sp>
      <p:sp>
        <p:nvSpPr>
          <p:cNvPr id="135" name="Rectangle 134">
            <a:extLst>
              <a:ext uri="{FF2B5EF4-FFF2-40B4-BE49-F238E27FC236}">
                <a16:creationId xmlns:a16="http://schemas.microsoft.com/office/drawing/2014/main" id="{12EE274F-2768-4499-BC18-FF1F2F4F35A7}"/>
              </a:ext>
            </a:extLst>
          </p:cNvPr>
          <p:cNvSpPr/>
          <p:nvPr userDrawn="1">
            <p:custDataLst>
              <p:tags r:id="rId61"/>
            </p:custDataLst>
          </p:nvPr>
        </p:nvSpPr>
        <p:spPr bwMode="auto">
          <a:xfrm>
            <a:off x="77930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E0C3E59-487D-46BB-B733-E6A4B5FCF315}" type="datetime'''''''''0''''''9''''''''.'''''''''''''''''''''''''''''">
              <a:rPr lang="en-US" altLang="en-US" sz="800" b="1" u="none" kern="0" smtClean="0">
                <a:solidFill>
                  <a:schemeClr val="tx1"/>
                </a:solidFill>
                <a:effectLst/>
                <a:latin typeface="+mn-lt"/>
              </a:rPr>
              <a:pPr marL="0" lvl="0" indent="0" algn="ctr">
                <a:spcBef>
                  <a:spcPct val="0"/>
                </a:spcBef>
                <a:spcAft>
                  <a:spcPct val="0"/>
                </a:spcAft>
              </a:pPr>
              <a:t>09.</a:t>
            </a:fld>
            <a:endParaRPr kumimoji="0" lang="en-US" sz="800" b="1" i="0" u="none" kern="0" cap="none" spc="0" baseline="0">
              <a:solidFill>
                <a:schemeClr val="tx1"/>
              </a:solidFill>
              <a:latin typeface="+mn-lt"/>
              <a:ea typeface="+mn-ea"/>
              <a:cs typeface="+mn-cs"/>
            </a:endParaRPr>
          </a:p>
        </p:txBody>
      </p:sp>
      <p:sp>
        <p:nvSpPr>
          <p:cNvPr id="136" name="Rectangle 135">
            <a:extLst>
              <a:ext uri="{FF2B5EF4-FFF2-40B4-BE49-F238E27FC236}">
                <a16:creationId xmlns:a16="http://schemas.microsoft.com/office/drawing/2014/main" id="{E7CFC925-B56F-4827-9B7E-9DD56AE93C9C}"/>
              </a:ext>
            </a:extLst>
          </p:cNvPr>
          <p:cNvSpPr/>
          <p:nvPr userDrawn="1">
            <p:custDataLst>
              <p:tags r:id="rId62"/>
            </p:custDataLst>
          </p:nvPr>
        </p:nvSpPr>
        <p:spPr bwMode="auto">
          <a:xfrm>
            <a:off x="79914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BBDCC7A-0A5B-4134-91DA-D71E6FAD9539}" type="datetime'''1''''''''''''''''6''''''''''''''''''.'''''''''">
              <a:rPr lang="en-US" altLang="en-US" sz="800" b="1" u="none" kern="0" smtClean="0">
                <a:solidFill>
                  <a:schemeClr val="tx1"/>
                </a:solidFill>
                <a:effectLst/>
                <a:latin typeface="+mn-lt"/>
              </a:rPr>
              <a:pPr marL="0" lvl="0" indent="0" algn="ctr">
                <a:spcBef>
                  <a:spcPct val="0"/>
                </a:spcBef>
                <a:spcAft>
                  <a:spcPct val="0"/>
                </a:spcAft>
              </a:pPr>
              <a:t>16.</a:t>
            </a:fld>
            <a:endParaRPr kumimoji="0" lang="en-US" sz="800" b="1" i="0" u="none" kern="0" cap="none" spc="0" baseline="0">
              <a:solidFill>
                <a:schemeClr val="tx1"/>
              </a:solidFill>
              <a:latin typeface="+mn-lt"/>
              <a:ea typeface="+mn-ea"/>
              <a:cs typeface="+mn-cs"/>
            </a:endParaRPr>
          </a:p>
        </p:txBody>
      </p:sp>
      <p:sp>
        <p:nvSpPr>
          <p:cNvPr id="137" name="Rectangle 136">
            <a:extLst>
              <a:ext uri="{FF2B5EF4-FFF2-40B4-BE49-F238E27FC236}">
                <a16:creationId xmlns:a16="http://schemas.microsoft.com/office/drawing/2014/main" id="{29F13CD2-668E-46BE-8B76-F84AF242E810}"/>
              </a:ext>
            </a:extLst>
          </p:cNvPr>
          <p:cNvSpPr/>
          <p:nvPr userDrawn="1">
            <p:custDataLst>
              <p:tags r:id="rId63"/>
            </p:custDataLst>
          </p:nvPr>
        </p:nvSpPr>
        <p:spPr bwMode="auto">
          <a:xfrm>
            <a:off x="81883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7B4B844-4157-4857-905F-6A70ECEBFC36}" type="datetime'''''2''''''''''''''''''''''''''''''''''''''''''3.'''''''''''">
              <a:rPr lang="en-US" altLang="en-US" sz="800" b="1" u="none" kern="0" smtClean="0">
                <a:solidFill>
                  <a:schemeClr val="tx1"/>
                </a:solidFill>
                <a:effectLst/>
                <a:latin typeface="+mn-lt"/>
              </a:rPr>
              <a:pPr marL="0" lvl="0" indent="0" algn="ctr">
                <a:spcBef>
                  <a:spcPct val="0"/>
                </a:spcBef>
                <a:spcAft>
                  <a:spcPct val="0"/>
                </a:spcAft>
              </a:pPr>
              <a:t>23.</a:t>
            </a:fld>
            <a:endParaRPr kumimoji="0" lang="en-US" sz="800" b="1" i="0" u="none" kern="0" cap="none" spc="0" baseline="0">
              <a:solidFill>
                <a:schemeClr val="tx1"/>
              </a:solidFill>
              <a:latin typeface="+mn-lt"/>
              <a:ea typeface="+mn-ea"/>
              <a:cs typeface="+mn-cs"/>
            </a:endParaRPr>
          </a:p>
        </p:txBody>
      </p:sp>
      <p:sp>
        <p:nvSpPr>
          <p:cNvPr id="138" name="Rectangle 137">
            <a:extLst>
              <a:ext uri="{FF2B5EF4-FFF2-40B4-BE49-F238E27FC236}">
                <a16:creationId xmlns:a16="http://schemas.microsoft.com/office/drawing/2014/main" id="{9682BB86-3B55-4DE4-A8F5-517F1207F500}"/>
              </a:ext>
            </a:extLst>
          </p:cNvPr>
          <p:cNvSpPr/>
          <p:nvPr userDrawn="1">
            <p:custDataLst>
              <p:tags r:id="rId64"/>
            </p:custDataLst>
          </p:nvPr>
        </p:nvSpPr>
        <p:spPr bwMode="auto">
          <a:xfrm>
            <a:off x="83867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C007502-DEE0-4677-A808-820FDE5FFA20}" type="datetime'''''''''''''''''''3''''''0.'''''''''''''''''''''''''''''''''">
              <a:rPr lang="en-US" altLang="en-US" sz="800" b="1" u="none" kern="0" smtClean="0">
                <a:solidFill>
                  <a:schemeClr val="tx1"/>
                </a:solidFill>
                <a:effectLst/>
                <a:latin typeface="+mn-lt"/>
              </a:rPr>
              <a:pPr marL="0" lvl="0" indent="0" algn="ctr">
                <a:spcBef>
                  <a:spcPct val="0"/>
                </a:spcBef>
                <a:spcAft>
                  <a:spcPct val="0"/>
                </a:spcAft>
              </a:pPr>
              <a:t>30.</a:t>
            </a:fld>
            <a:endParaRPr kumimoji="0" lang="en-US" sz="800" b="1" i="0" u="none" kern="0" cap="none" spc="0" baseline="0">
              <a:solidFill>
                <a:schemeClr val="tx1"/>
              </a:solidFill>
              <a:latin typeface="+mn-lt"/>
              <a:ea typeface="+mn-ea"/>
              <a:cs typeface="+mn-cs"/>
            </a:endParaRPr>
          </a:p>
        </p:txBody>
      </p:sp>
      <p:sp>
        <p:nvSpPr>
          <p:cNvPr id="139" name="Rectangle 138">
            <a:extLst>
              <a:ext uri="{FF2B5EF4-FFF2-40B4-BE49-F238E27FC236}">
                <a16:creationId xmlns:a16="http://schemas.microsoft.com/office/drawing/2014/main" id="{F58634CD-F698-4116-B055-E4B4622C2353}"/>
              </a:ext>
            </a:extLst>
          </p:cNvPr>
          <p:cNvSpPr/>
          <p:nvPr userDrawn="1">
            <p:custDataLst>
              <p:tags r:id="rId65"/>
            </p:custDataLst>
          </p:nvPr>
        </p:nvSpPr>
        <p:spPr bwMode="auto">
          <a:xfrm>
            <a:off x="85836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4D8C4E3-A0CB-483D-A918-74E635257FDD}" type="datetime'''0''''''6''''''''''''''''''''''''''''''''''''''''''.'''''''''">
              <a:rPr lang="en-US" altLang="en-US" sz="800" b="1" u="none" kern="0" smtClean="0">
                <a:solidFill>
                  <a:schemeClr val="tx1"/>
                </a:solidFill>
                <a:effectLst/>
                <a:latin typeface="+mn-lt"/>
              </a:rPr>
              <a:pPr marL="0" lvl="0" indent="0" algn="ctr">
                <a:spcBef>
                  <a:spcPct val="0"/>
                </a:spcBef>
                <a:spcAft>
                  <a:spcPct val="0"/>
                </a:spcAft>
              </a:pPr>
              <a:t>06.</a:t>
            </a:fld>
            <a:endParaRPr kumimoji="0" lang="en-US" sz="800" b="1" i="0" u="none" kern="0" cap="none" spc="0" baseline="0">
              <a:solidFill>
                <a:schemeClr val="tx1"/>
              </a:solidFill>
              <a:latin typeface="+mn-lt"/>
              <a:ea typeface="+mn-ea"/>
              <a:cs typeface="+mn-cs"/>
            </a:endParaRPr>
          </a:p>
        </p:txBody>
      </p:sp>
      <p:sp>
        <p:nvSpPr>
          <p:cNvPr id="140" name="Rectangle 139">
            <a:extLst>
              <a:ext uri="{FF2B5EF4-FFF2-40B4-BE49-F238E27FC236}">
                <a16:creationId xmlns:a16="http://schemas.microsoft.com/office/drawing/2014/main" id="{90FF3193-DF85-4B23-B9DF-867A939B167A}"/>
              </a:ext>
            </a:extLst>
          </p:cNvPr>
          <p:cNvSpPr/>
          <p:nvPr userDrawn="1">
            <p:custDataLst>
              <p:tags r:id="rId66"/>
            </p:custDataLst>
          </p:nvPr>
        </p:nvSpPr>
        <p:spPr bwMode="auto">
          <a:xfrm>
            <a:off x="87820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FB4B01B-A9F1-43A4-8803-40D7A34C27CB}" type="datetime'''''''''''''''''''''1''''3''''''''.'''''''''''''''''">
              <a:rPr lang="en-US" altLang="en-US" sz="800" b="1" u="none" kern="0" smtClean="0">
                <a:solidFill>
                  <a:schemeClr val="tx1"/>
                </a:solidFill>
                <a:effectLst/>
                <a:latin typeface="+mn-lt"/>
              </a:rPr>
              <a:pPr marL="0" lvl="0" indent="0" algn="ctr">
                <a:spcBef>
                  <a:spcPct val="0"/>
                </a:spcBef>
                <a:spcAft>
                  <a:spcPct val="0"/>
                </a:spcAft>
              </a:pPr>
              <a:t>13.</a:t>
            </a:fld>
            <a:endParaRPr kumimoji="0" lang="en-US" sz="800" b="1" i="0" u="none" kern="0" cap="none" spc="0" baseline="0">
              <a:solidFill>
                <a:schemeClr val="tx1"/>
              </a:solidFill>
              <a:latin typeface="+mn-lt"/>
              <a:ea typeface="+mn-ea"/>
              <a:cs typeface="+mn-cs"/>
            </a:endParaRPr>
          </a:p>
        </p:txBody>
      </p:sp>
      <p:sp>
        <p:nvSpPr>
          <p:cNvPr id="141" name="Rectangle 140">
            <a:extLst>
              <a:ext uri="{FF2B5EF4-FFF2-40B4-BE49-F238E27FC236}">
                <a16:creationId xmlns:a16="http://schemas.microsoft.com/office/drawing/2014/main" id="{878AD629-9B70-45A0-8DD4-C437FE82BDB4}"/>
              </a:ext>
            </a:extLst>
          </p:cNvPr>
          <p:cNvSpPr/>
          <p:nvPr userDrawn="1">
            <p:custDataLst>
              <p:tags r:id="rId67"/>
            </p:custDataLst>
          </p:nvPr>
        </p:nvSpPr>
        <p:spPr bwMode="auto">
          <a:xfrm>
            <a:off x="89789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F30C931-631B-4C47-99E9-5A70E017A316}" type="datetime'''''''''''''''''''2''''''0''''.'''''''''''''''''''''''''''''">
              <a:rPr lang="en-US" altLang="en-US" sz="800" b="1" u="none" kern="0" smtClean="0">
                <a:solidFill>
                  <a:schemeClr val="tx1"/>
                </a:solidFill>
                <a:effectLst/>
                <a:latin typeface="+mn-lt"/>
              </a:rPr>
              <a:pPr marL="0" lvl="0" indent="0" algn="ctr">
                <a:spcBef>
                  <a:spcPct val="0"/>
                </a:spcBef>
                <a:spcAft>
                  <a:spcPct val="0"/>
                </a:spcAft>
              </a:pPr>
              <a:t>20.</a:t>
            </a:fld>
            <a:endParaRPr kumimoji="0" lang="en-US" sz="800" b="1" i="0" u="none" kern="0" cap="none" spc="0" baseline="0">
              <a:solidFill>
                <a:schemeClr val="tx1"/>
              </a:solidFill>
              <a:latin typeface="+mn-lt"/>
              <a:ea typeface="+mn-ea"/>
              <a:cs typeface="+mn-cs"/>
            </a:endParaRPr>
          </a:p>
        </p:txBody>
      </p:sp>
      <p:sp>
        <p:nvSpPr>
          <p:cNvPr id="142" name="Rectangle 141">
            <a:extLst>
              <a:ext uri="{FF2B5EF4-FFF2-40B4-BE49-F238E27FC236}">
                <a16:creationId xmlns:a16="http://schemas.microsoft.com/office/drawing/2014/main" id="{0D113E83-5C7C-4E9F-AD50-D4FB2B773A82}"/>
              </a:ext>
            </a:extLst>
          </p:cNvPr>
          <p:cNvSpPr/>
          <p:nvPr userDrawn="1">
            <p:custDataLst>
              <p:tags r:id="rId68"/>
            </p:custDataLst>
          </p:nvPr>
        </p:nvSpPr>
        <p:spPr bwMode="auto">
          <a:xfrm>
            <a:off x="91773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A46F6C95-DBE7-4A52-A0FC-DCE0CFA98757}" type="datetime'''''''''''2''''''''''''7''''''''''''''.'''''''''''''''''''''''">
              <a:rPr lang="en-US" altLang="en-US" sz="800" b="1" u="none" kern="0" smtClean="0">
                <a:solidFill>
                  <a:schemeClr val="tx1"/>
                </a:solidFill>
                <a:effectLst/>
                <a:latin typeface="+mn-lt"/>
              </a:rPr>
              <a:pPr marL="0" lvl="0" indent="0" algn="ctr">
                <a:spcBef>
                  <a:spcPct val="0"/>
                </a:spcBef>
                <a:spcAft>
                  <a:spcPct val="0"/>
                </a:spcAft>
              </a:pPr>
              <a:t>27.</a:t>
            </a:fld>
            <a:endParaRPr kumimoji="0" lang="en-US" sz="800" b="1" i="0" u="none" kern="0" cap="none" spc="0" baseline="0">
              <a:solidFill>
                <a:schemeClr val="tx1"/>
              </a:solidFill>
              <a:latin typeface="+mn-lt"/>
              <a:ea typeface="+mn-ea"/>
              <a:cs typeface="+mn-cs"/>
            </a:endParaRPr>
          </a:p>
        </p:txBody>
      </p:sp>
      <p:sp>
        <p:nvSpPr>
          <p:cNvPr id="143" name="Rectangle 142">
            <a:extLst>
              <a:ext uri="{FF2B5EF4-FFF2-40B4-BE49-F238E27FC236}">
                <a16:creationId xmlns:a16="http://schemas.microsoft.com/office/drawing/2014/main" id="{4948C6EB-4EEF-49E3-8C87-23633A47266D}"/>
              </a:ext>
            </a:extLst>
          </p:cNvPr>
          <p:cNvSpPr/>
          <p:nvPr userDrawn="1">
            <p:custDataLst>
              <p:tags r:id="rId69"/>
            </p:custDataLst>
          </p:nvPr>
        </p:nvSpPr>
        <p:spPr bwMode="auto">
          <a:xfrm>
            <a:off x="93741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FA6176D-A958-4C37-8EE6-A0434BA21289}" type="datetime'''''''0''''''''''''3''''''''''.'">
              <a:rPr lang="en-US" altLang="en-US" sz="800" b="1" u="none" kern="0" smtClean="0">
                <a:solidFill>
                  <a:schemeClr val="tx1"/>
                </a:solidFill>
                <a:effectLst/>
                <a:latin typeface="+mn-lt"/>
              </a:rPr>
              <a:pPr marL="0" lvl="0" indent="0" algn="ctr">
                <a:spcBef>
                  <a:spcPct val="0"/>
                </a:spcBef>
                <a:spcAft>
                  <a:spcPct val="0"/>
                </a:spcAft>
              </a:pPr>
              <a:t>03.</a:t>
            </a:fld>
            <a:endParaRPr kumimoji="0" lang="en-US" sz="800" b="1" i="0" u="none" kern="0" cap="none" spc="0" baseline="0">
              <a:solidFill>
                <a:schemeClr val="tx1"/>
              </a:solidFill>
              <a:latin typeface="+mn-lt"/>
              <a:ea typeface="+mn-ea"/>
              <a:cs typeface="+mn-cs"/>
            </a:endParaRPr>
          </a:p>
        </p:txBody>
      </p:sp>
      <p:sp>
        <p:nvSpPr>
          <p:cNvPr id="144" name="Rectangle 143">
            <a:extLst>
              <a:ext uri="{FF2B5EF4-FFF2-40B4-BE49-F238E27FC236}">
                <a16:creationId xmlns:a16="http://schemas.microsoft.com/office/drawing/2014/main" id="{4998B8D5-D1FD-4383-9A69-11E094DD1FDC}"/>
              </a:ext>
            </a:extLst>
          </p:cNvPr>
          <p:cNvSpPr/>
          <p:nvPr userDrawn="1">
            <p:custDataLst>
              <p:tags r:id="rId70"/>
            </p:custDataLst>
          </p:nvPr>
        </p:nvSpPr>
        <p:spPr bwMode="auto">
          <a:xfrm>
            <a:off x="95726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5C49772-BD70-4BE6-A746-50611AC2E232}" type="datetime'''''''''1''''''''''''''''''''''''0''''.'''''''''''''''''''''''">
              <a:rPr lang="en-US" altLang="en-US" sz="800" b="1" u="none" kern="0" smtClean="0">
                <a:solidFill>
                  <a:schemeClr val="tx1"/>
                </a:solidFill>
                <a:effectLst/>
                <a:latin typeface="+mn-lt"/>
              </a:rPr>
              <a:pPr marL="0" lvl="0" indent="0" algn="ctr">
                <a:spcBef>
                  <a:spcPct val="0"/>
                </a:spcBef>
                <a:spcAft>
                  <a:spcPct val="0"/>
                </a:spcAft>
              </a:pPr>
              <a:t>10.</a:t>
            </a:fld>
            <a:endParaRPr kumimoji="0" lang="en-US" sz="800" b="1" i="0" u="none" kern="0" cap="none" spc="0" baseline="0">
              <a:solidFill>
                <a:schemeClr val="tx1"/>
              </a:solidFill>
              <a:latin typeface="+mn-lt"/>
              <a:ea typeface="+mn-ea"/>
              <a:cs typeface="+mn-cs"/>
            </a:endParaRPr>
          </a:p>
        </p:txBody>
      </p:sp>
      <p:sp>
        <p:nvSpPr>
          <p:cNvPr id="145" name="Rectangle 144">
            <a:extLst>
              <a:ext uri="{FF2B5EF4-FFF2-40B4-BE49-F238E27FC236}">
                <a16:creationId xmlns:a16="http://schemas.microsoft.com/office/drawing/2014/main" id="{6F2BDBA7-8BB7-47A7-9401-C75C3DB06A1D}"/>
              </a:ext>
            </a:extLst>
          </p:cNvPr>
          <p:cNvSpPr/>
          <p:nvPr userDrawn="1">
            <p:custDataLst>
              <p:tags r:id="rId71"/>
            </p:custDataLst>
          </p:nvPr>
        </p:nvSpPr>
        <p:spPr bwMode="auto">
          <a:xfrm>
            <a:off x="97694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F683295-9161-46F4-8FD1-DCA1596F5FD9}" type="datetime'''''''''''''1''''''''''''''''''''''''''''''''''7.'''''''''">
              <a:rPr lang="en-US" altLang="en-US" sz="800" b="1" u="none" kern="0" smtClean="0">
                <a:solidFill>
                  <a:schemeClr val="tx1"/>
                </a:solidFill>
                <a:effectLst/>
                <a:latin typeface="+mn-lt"/>
              </a:rPr>
              <a:pPr marL="0" lvl="0" indent="0" algn="ctr">
                <a:spcBef>
                  <a:spcPct val="0"/>
                </a:spcBef>
                <a:spcAft>
                  <a:spcPct val="0"/>
                </a:spcAft>
              </a:pPr>
              <a:t>17.</a:t>
            </a:fld>
            <a:endParaRPr kumimoji="0" lang="en-US" sz="800" b="1" i="0" u="none" kern="0" cap="none" spc="0" baseline="0">
              <a:solidFill>
                <a:schemeClr val="tx1"/>
              </a:solidFill>
              <a:latin typeface="+mn-lt"/>
              <a:ea typeface="+mn-ea"/>
              <a:cs typeface="+mn-cs"/>
            </a:endParaRPr>
          </a:p>
        </p:txBody>
      </p:sp>
      <p:sp>
        <p:nvSpPr>
          <p:cNvPr id="146" name="Rectangle 145">
            <a:extLst>
              <a:ext uri="{FF2B5EF4-FFF2-40B4-BE49-F238E27FC236}">
                <a16:creationId xmlns:a16="http://schemas.microsoft.com/office/drawing/2014/main" id="{A96970F7-3060-4DD0-8107-1ACE1F2AA294}"/>
              </a:ext>
            </a:extLst>
          </p:cNvPr>
          <p:cNvSpPr/>
          <p:nvPr userDrawn="1">
            <p:custDataLst>
              <p:tags r:id="rId72"/>
            </p:custDataLst>
          </p:nvPr>
        </p:nvSpPr>
        <p:spPr bwMode="auto">
          <a:xfrm>
            <a:off x="99679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9513A88-7D91-4F19-9AF5-1A17EED3198F}" type="datetime'''''''''''''''''2''''4''.'''''''">
              <a:rPr lang="en-US" altLang="en-US" sz="800" b="1" u="none" kern="0" smtClean="0">
                <a:solidFill>
                  <a:schemeClr val="tx1"/>
                </a:solidFill>
                <a:effectLst/>
                <a:latin typeface="+mn-lt"/>
              </a:rPr>
              <a:pPr marL="0" lvl="0" indent="0" algn="ctr">
                <a:spcBef>
                  <a:spcPct val="0"/>
                </a:spcBef>
                <a:spcAft>
                  <a:spcPct val="0"/>
                </a:spcAft>
              </a:pPr>
              <a:t>24.</a:t>
            </a:fld>
            <a:endParaRPr kumimoji="0" lang="en-US" sz="800" b="1" i="0" u="none" kern="0" cap="none" spc="0" baseline="0">
              <a:solidFill>
                <a:schemeClr val="tx1"/>
              </a:solidFill>
              <a:latin typeface="+mn-lt"/>
              <a:ea typeface="+mn-ea"/>
              <a:cs typeface="+mn-cs"/>
            </a:endParaRPr>
          </a:p>
        </p:txBody>
      </p:sp>
      <p:sp>
        <p:nvSpPr>
          <p:cNvPr id="147" name="Rectangle 146">
            <a:extLst>
              <a:ext uri="{FF2B5EF4-FFF2-40B4-BE49-F238E27FC236}">
                <a16:creationId xmlns:a16="http://schemas.microsoft.com/office/drawing/2014/main" id="{49D8B0D7-5ACB-4EFB-AE14-48501CD96284}"/>
              </a:ext>
            </a:extLst>
          </p:cNvPr>
          <p:cNvSpPr/>
          <p:nvPr userDrawn="1">
            <p:custDataLst>
              <p:tags r:id="rId73"/>
            </p:custDataLst>
          </p:nvPr>
        </p:nvSpPr>
        <p:spPr bwMode="auto">
          <a:xfrm>
            <a:off x="101647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57F1896-C8B4-4D37-B6A0-937835968CC7}" type="datetime'''''''''''''''''''0''''1''''''''''''''''.'''">
              <a:rPr lang="en-US" altLang="en-US" sz="800" b="1" u="none" kern="0" smtClean="0">
                <a:solidFill>
                  <a:schemeClr val="tx1"/>
                </a:solidFill>
                <a:effectLst/>
                <a:latin typeface="+mn-lt"/>
              </a:rPr>
              <a:pPr marL="0" lvl="0" indent="0" algn="ctr">
                <a:spcBef>
                  <a:spcPct val="0"/>
                </a:spcBef>
                <a:spcAft>
                  <a:spcPct val="0"/>
                </a:spcAft>
              </a:pPr>
              <a:t>01.</a:t>
            </a:fld>
            <a:endParaRPr kumimoji="0" lang="en-US" sz="800" b="1" i="0" u="none" kern="0" cap="none" spc="0" baseline="0">
              <a:solidFill>
                <a:schemeClr val="tx1"/>
              </a:solidFill>
              <a:latin typeface="+mn-lt"/>
              <a:ea typeface="+mn-ea"/>
              <a:cs typeface="+mn-cs"/>
            </a:endParaRPr>
          </a:p>
        </p:txBody>
      </p:sp>
      <p:sp>
        <p:nvSpPr>
          <p:cNvPr id="148" name="Rectangle 147">
            <a:extLst>
              <a:ext uri="{FF2B5EF4-FFF2-40B4-BE49-F238E27FC236}">
                <a16:creationId xmlns:a16="http://schemas.microsoft.com/office/drawing/2014/main" id="{A1BB85AB-9C74-4B6C-AAAD-89E1324E2741}"/>
              </a:ext>
            </a:extLst>
          </p:cNvPr>
          <p:cNvSpPr/>
          <p:nvPr userDrawn="1">
            <p:custDataLst>
              <p:tags r:id="rId74"/>
            </p:custDataLst>
          </p:nvPr>
        </p:nvSpPr>
        <p:spPr bwMode="auto">
          <a:xfrm>
            <a:off x="103632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5B84BF1-13CF-4340-91A0-2826902A39F6}" type="datetime'''''''08''''''''''''''''''''.'''''''''''''''">
              <a:rPr lang="en-US" altLang="en-US" sz="800" b="1" u="none" kern="0" smtClean="0">
                <a:solidFill>
                  <a:schemeClr val="tx1"/>
                </a:solidFill>
                <a:effectLst/>
                <a:latin typeface="+mn-lt"/>
              </a:rPr>
              <a:pPr marL="0" lvl="0" indent="0" algn="ctr">
                <a:spcBef>
                  <a:spcPct val="0"/>
                </a:spcBef>
                <a:spcAft>
                  <a:spcPct val="0"/>
                </a:spcAft>
              </a:pPr>
              <a:t>08.</a:t>
            </a:fld>
            <a:endParaRPr kumimoji="0" lang="en-US" sz="800" b="1" i="0" u="none" kern="0" cap="none" spc="0" baseline="0">
              <a:solidFill>
                <a:schemeClr val="tx1"/>
              </a:solidFill>
              <a:latin typeface="+mn-lt"/>
              <a:ea typeface="+mn-ea"/>
              <a:cs typeface="+mn-cs"/>
            </a:endParaRPr>
          </a:p>
        </p:txBody>
      </p:sp>
      <p:sp>
        <p:nvSpPr>
          <p:cNvPr id="149" name="Rectangle 148">
            <a:extLst>
              <a:ext uri="{FF2B5EF4-FFF2-40B4-BE49-F238E27FC236}">
                <a16:creationId xmlns:a16="http://schemas.microsoft.com/office/drawing/2014/main" id="{2AE602FD-0C15-40E9-BBE5-1C088BD64642}"/>
              </a:ext>
            </a:extLst>
          </p:cNvPr>
          <p:cNvSpPr/>
          <p:nvPr userDrawn="1">
            <p:custDataLst>
              <p:tags r:id="rId75"/>
            </p:custDataLst>
          </p:nvPr>
        </p:nvSpPr>
        <p:spPr bwMode="auto">
          <a:xfrm>
            <a:off x="105600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1168C68-DD6C-43DE-BA38-DE66AFBD7071}" type="datetime'''''''''''''''''''1''''5''''''''''.'''''''''''''''''''''''''">
              <a:rPr lang="en-US" altLang="en-US" sz="800" b="1" u="none" kern="0" smtClean="0">
                <a:solidFill>
                  <a:schemeClr val="tx1"/>
                </a:solidFill>
                <a:effectLst/>
                <a:latin typeface="+mn-lt"/>
              </a:rPr>
              <a:pPr marL="0" lvl="0" indent="0" algn="ctr">
                <a:spcBef>
                  <a:spcPct val="0"/>
                </a:spcBef>
                <a:spcAft>
                  <a:spcPct val="0"/>
                </a:spcAft>
              </a:pPr>
              <a:t>15.</a:t>
            </a:fld>
            <a:endParaRPr kumimoji="0" lang="en-US" sz="800" b="1" i="0" u="none" kern="0" cap="none" spc="0" baseline="0">
              <a:solidFill>
                <a:schemeClr val="tx1"/>
              </a:solidFill>
              <a:latin typeface="+mn-lt"/>
              <a:ea typeface="+mn-ea"/>
              <a:cs typeface="+mn-cs"/>
            </a:endParaRPr>
          </a:p>
        </p:txBody>
      </p:sp>
      <p:sp>
        <p:nvSpPr>
          <p:cNvPr id="150" name="Rectangle 149">
            <a:extLst>
              <a:ext uri="{FF2B5EF4-FFF2-40B4-BE49-F238E27FC236}">
                <a16:creationId xmlns:a16="http://schemas.microsoft.com/office/drawing/2014/main" id="{008E9D56-8164-4312-9FC4-733EBC99621A}"/>
              </a:ext>
            </a:extLst>
          </p:cNvPr>
          <p:cNvSpPr/>
          <p:nvPr userDrawn="1">
            <p:custDataLst>
              <p:tags r:id="rId76"/>
            </p:custDataLst>
          </p:nvPr>
        </p:nvSpPr>
        <p:spPr bwMode="auto">
          <a:xfrm>
            <a:off x="107584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E18B72E-8E59-4474-949F-BB09E9392A67}" type="datetime'''2''''''''''''''''''2''''''''.'''''''''''''''''''''''''">
              <a:rPr lang="en-US" altLang="en-US" sz="800" b="1" u="none" kern="0" smtClean="0">
                <a:solidFill>
                  <a:schemeClr val="tx1"/>
                </a:solidFill>
                <a:effectLst/>
                <a:latin typeface="+mn-lt"/>
              </a:rPr>
              <a:pPr marL="0" lvl="0" indent="0" algn="ctr">
                <a:spcBef>
                  <a:spcPct val="0"/>
                </a:spcBef>
                <a:spcAft>
                  <a:spcPct val="0"/>
                </a:spcAft>
              </a:pPr>
              <a:t>22.</a:t>
            </a:fld>
            <a:endParaRPr kumimoji="0" lang="en-US" sz="800" b="1" i="0" u="none" kern="0" cap="none" spc="0" baseline="0">
              <a:solidFill>
                <a:schemeClr val="tx1"/>
              </a:solidFill>
              <a:latin typeface="+mn-lt"/>
              <a:ea typeface="+mn-ea"/>
              <a:cs typeface="+mn-cs"/>
            </a:endParaRPr>
          </a:p>
        </p:txBody>
      </p:sp>
      <p:sp>
        <p:nvSpPr>
          <p:cNvPr id="151" name="Rectangle 150">
            <a:extLst>
              <a:ext uri="{FF2B5EF4-FFF2-40B4-BE49-F238E27FC236}">
                <a16:creationId xmlns:a16="http://schemas.microsoft.com/office/drawing/2014/main" id="{135BEDD4-4CA6-42B9-96B3-71412C8CEDA2}"/>
              </a:ext>
            </a:extLst>
          </p:cNvPr>
          <p:cNvSpPr/>
          <p:nvPr userDrawn="1">
            <p:custDataLst>
              <p:tags r:id="rId77"/>
            </p:custDataLst>
          </p:nvPr>
        </p:nvSpPr>
        <p:spPr bwMode="auto">
          <a:xfrm>
            <a:off x="109553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3BF4E38-A223-41A9-A7D1-CF5D6AF8B0AF}" type="datetime'''2''''''''''''''''''''''''''''''''''''''''''''9''.'''''">
              <a:rPr lang="en-US" altLang="en-US" sz="800" b="1" u="none" kern="0" smtClean="0">
                <a:solidFill>
                  <a:schemeClr val="tx1"/>
                </a:solidFill>
                <a:effectLst/>
                <a:latin typeface="+mn-lt"/>
              </a:rPr>
              <a:pPr marL="0" lvl="0" indent="0" algn="ctr">
                <a:spcBef>
                  <a:spcPct val="0"/>
                </a:spcBef>
                <a:spcAft>
                  <a:spcPct val="0"/>
                </a:spcAft>
              </a:pPr>
              <a:t>29.</a:t>
            </a:fld>
            <a:endParaRPr kumimoji="0" lang="en-US" sz="800" b="1" i="0" u="none" kern="0" cap="none" spc="0" baseline="0">
              <a:solidFill>
                <a:schemeClr val="tx1"/>
              </a:solidFill>
              <a:latin typeface="+mn-lt"/>
              <a:ea typeface="+mn-ea"/>
              <a:cs typeface="+mn-cs"/>
            </a:endParaRPr>
          </a:p>
        </p:txBody>
      </p:sp>
      <p:sp>
        <p:nvSpPr>
          <p:cNvPr id="152" name="Rectangle 151">
            <a:extLst>
              <a:ext uri="{FF2B5EF4-FFF2-40B4-BE49-F238E27FC236}">
                <a16:creationId xmlns:a16="http://schemas.microsoft.com/office/drawing/2014/main" id="{61D19253-596C-4A6F-81C0-068736E39DEB}"/>
              </a:ext>
            </a:extLst>
          </p:cNvPr>
          <p:cNvSpPr/>
          <p:nvPr userDrawn="1">
            <p:custDataLst>
              <p:tags r:id="rId78"/>
            </p:custDataLst>
          </p:nvPr>
        </p:nvSpPr>
        <p:spPr bwMode="auto">
          <a:xfrm>
            <a:off x="111537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2370D07-9549-4B20-8EF4-E29EF257BD0B}"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53" name="Rectangle 152">
            <a:extLst>
              <a:ext uri="{FF2B5EF4-FFF2-40B4-BE49-F238E27FC236}">
                <a16:creationId xmlns:a16="http://schemas.microsoft.com/office/drawing/2014/main" id="{ED276A8B-755A-4442-9151-F757233D72EA}"/>
              </a:ext>
            </a:extLst>
          </p:cNvPr>
          <p:cNvSpPr/>
          <p:nvPr userDrawn="1">
            <p:custDataLst>
              <p:tags r:id="rId79"/>
            </p:custDataLst>
          </p:nvPr>
        </p:nvSpPr>
        <p:spPr bwMode="auto">
          <a:xfrm>
            <a:off x="113506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FE8E345-D277-460D-A316-B174FE943248}"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54" name="Rectangle 153">
            <a:extLst>
              <a:ext uri="{FF2B5EF4-FFF2-40B4-BE49-F238E27FC236}">
                <a16:creationId xmlns:a16="http://schemas.microsoft.com/office/drawing/2014/main" id="{B275DFC3-74B6-435D-BBEA-945F0B8A1B93}"/>
              </a:ext>
            </a:extLst>
          </p:cNvPr>
          <p:cNvSpPr/>
          <p:nvPr userDrawn="1">
            <p:custDataLst>
              <p:tags r:id="rId80"/>
            </p:custDataLst>
          </p:nvPr>
        </p:nvSpPr>
        <p:spPr bwMode="auto">
          <a:xfrm>
            <a:off x="115490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6ABE1348-F65E-4D60-884B-A116D636E0F2}"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55" name="Rectangle 154">
            <a:extLst>
              <a:ext uri="{FF2B5EF4-FFF2-40B4-BE49-F238E27FC236}">
                <a16:creationId xmlns:a16="http://schemas.microsoft.com/office/drawing/2014/main" id="{F6F7EDBB-BFE4-44C8-930A-A6CA3DCDBA22}"/>
              </a:ext>
            </a:extLst>
          </p:cNvPr>
          <p:cNvSpPr/>
          <p:nvPr userDrawn="1">
            <p:custDataLst>
              <p:tags r:id="rId81"/>
            </p:custDataLst>
          </p:nvPr>
        </p:nvSpPr>
        <p:spPr bwMode="auto">
          <a:xfrm>
            <a:off x="11745913" y="1665289"/>
            <a:ext cx="14128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endParaRPr kumimoji="0" lang="en-US" sz="800" b="1" i="0" u="none" kern="0" cap="none" spc="0" baseline="0">
              <a:solidFill>
                <a:schemeClr val="tx1"/>
              </a:solidFill>
              <a:latin typeface="+mn-lt"/>
              <a:ea typeface="+mn-ea"/>
              <a:cs typeface="+mn-cs"/>
            </a:endParaRPr>
          </a:p>
        </p:txBody>
      </p:sp>
      <p:cxnSp>
        <p:nvCxnSpPr>
          <p:cNvPr id="88" name="Straight Connector 87">
            <a:extLst>
              <a:ext uri="{FF2B5EF4-FFF2-40B4-BE49-F238E27FC236}">
                <a16:creationId xmlns:a16="http://schemas.microsoft.com/office/drawing/2014/main" id="{AC21F987-AE04-4CD6-AE67-673E803B9B86}"/>
              </a:ext>
            </a:extLst>
          </p:cNvPr>
          <p:cNvCxnSpPr/>
          <p:nvPr userDrawn="1">
            <p:custDataLst>
              <p:tags r:id="rId82"/>
            </p:custDataLst>
          </p:nvPr>
        </p:nvCxnSpPr>
        <p:spPr bwMode="auto">
          <a:xfrm>
            <a:off x="49990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0DF18FB-E40E-4FA4-A513-97A0B63F6273}"/>
              </a:ext>
            </a:extLst>
          </p:cNvPr>
          <p:cNvCxnSpPr/>
          <p:nvPr userDrawn="1">
            <p:custDataLst>
              <p:tags r:id="rId83"/>
            </p:custDataLst>
          </p:nvPr>
        </p:nvCxnSpPr>
        <p:spPr bwMode="auto">
          <a:xfrm>
            <a:off x="41227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7406118-ACD6-4F8D-A416-5CAF935EAB48}"/>
              </a:ext>
            </a:extLst>
          </p:cNvPr>
          <p:cNvCxnSpPr/>
          <p:nvPr userDrawn="1">
            <p:custDataLst>
              <p:tags r:id="rId84"/>
            </p:custDataLst>
          </p:nvPr>
        </p:nvCxnSpPr>
        <p:spPr bwMode="auto">
          <a:xfrm>
            <a:off x="7567613"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CEF3A2F-05DF-4349-8F5C-00AF2D83C6B2}"/>
              </a:ext>
            </a:extLst>
          </p:cNvPr>
          <p:cNvCxnSpPr/>
          <p:nvPr userDrawn="1">
            <p:custDataLst>
              <p:tags r:id="rId85"/>
            </p:custDataLst>
          </p:nvPr>
        </p:nvCxnSpPr>
        <p:spPr bwMode="auto">
          <a:xfrm>
            <a:off x="3332163"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0FFCC769-339F-4F79-942F-4C472524B3D8}"/>
              </a:ext>
            </a:extLst>
          </p:cNvPr>
          <p:cNvCxnSpPr/>
          <p:nvPr userDrawn="1">
            <p:custDataLst>
              <p:tags r:id="rId86"/>
            </p:custDataLst>
          </p:nvPr>
        </p:nvCxnSpPr>
        <p:spPr bwMode="auto">
          <a:xfrm>
            <a:off x="2457450"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397AE5-DA97-43DA-9094-302BCC5B12B6}"/>
              </a:ext>
            </a:extLst>
          </p:cNvPr>
          <p:cNvCxnSpPr/>
          <p:nvPr userDrawn="1">
            <p:custDataLst>
              <p:tags r:id="rId87"/>
            </p:custDataLst>
          </p:nvPr>
        </p:nvCxnSpPr>
        <p:spPr bwMode="auto">
          <a:xfrm>
            <a:off x="844232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7F5D0BB-08CF-4980-9323-1BBF6B93F323}"/>
              </a:ext>
            </a:extLst>
          </p:cNvPr>
          <p:cNvCxnSpPr/>
          <p:nvPr userDrawn="1">
            <p:custDataLst>
              <p:tags r:id="rId88"/>
            </p:custDataLst>
          </p:nvPr>
        </p:nvCxnSpPr>
        <p:spPr bwMode="auto">
          <a:xfrm>
            <a:off x="10164763"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384911F-2671-46CD-BD32-4DC0463CD040}"/>
              </a:ext>
            </a:extLst>
          </p:cNvPr>
          <p:cNvCxnSpPr/>
          <p:nvPr userDrawn="1">
            <p:custDataLst>
              <p:tags r:id="rId89"/>
            </p:custDataLst>
          </p:nvPr>
        </p:nvCxnSpPr>
        <p:spPr bwMode="auto">
          <a:xfrm>
            <a:off x="931862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48741EF-3BDB-4A80-9DAC-E7A16531B7EB}"/>
              </a:ext>
            </a:extLst>
          </p:cNvPr>
          <p:cNvCxnSpPr/>
          <p:nvPr userDrawn="1">
            <p:custDataLst>
              <p:tags r:id="rId90"/>
            </p:custDataLst>
          </p:nvPr>
        </p:nvCxnSpPr>
        <p:spPr bwMode="auto">
          <a:xfrm>
            <a:off x="1103947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951737FF-24D9-4473-9471-31A94C8A7B1F}"/>
              </a:ext>
            </a:extLst>
          </p:cNvPr>
          <p:cNvCxnSpPr/>
          <p:nvPr userDrawn="1">
            <p:custDataLst>
              <p:tags r:id="rId91"/>
            </p:custDataLst>
          </p:nvPr>
        </p:nvCxnSpPr>
        <p:spPr bwMode="auto">
          <a:xfrm>
            <a:off x="735013"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B21BECA-588F-449D-9BEA-672EA8997A70}"/>
              </a:ext>
            </a:extLst>
          </p:cNvPr>
          <p:cNvCxnSpPr/>
          <p:nvPr userDrawn="1">
            <p:custDataLst>
              <p:tags r:id="rId92"/>
            </p:custDataLst>
          </p:nvPr>
        </p:nvCxnSpPr>
        <p:spPr bwMode="auto">
          <a:xfrm>
            <a:off x="11887200"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97F7061D-B399-48DE-930F-D78D1064EAFE}"/>
              </a:ext>
            </a:extLst>
          </p:cNvPr>
          <p:cNvCxnSpPr/>
          <p:nvPr userDrawn="1">
            <p:custDataLst>
              <p:tags r:id="rId93"/>
            </p:custDataLst>
          </p:nvPr>
        </p:nvCxnSpPr>
        <p:spPr bwMode="auto">
          <a:xfrm>
            <a:off x="284163"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4124B81-F58E-4590-BD57-6AB35941E19B}"/>
              </a:ext>
            </a:extLst>
          </p:cNvPr>
          <p:cNvCxnSpPr/>
          <p:nvPr userDrawn="1">
            <p:custDataLst>
              <p:tags r:id="rId94"/>
            </p:custDataLst>
          </p:nvPr>
        </p:nvCxnSpPr>
        <p:spPr bwMode="auto">
          <a:xfrm>
            <a:off x="671988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41E8C3E8-362B-41A1-94FA-85B4A5A69AC6}"/>
              </a:ext>
            </a:extLst>
          </p:cNvPr>
          <p:cNvCxnSpPr/>
          <p:nvPr userDrawn="1">
            <p:custDataLst>
              <p:tags r:id="rId95"/>
            </p:custDataLst>
          </p:nvPr>
        </p:nvCxnSpPr>
        <p:spPr bwMode="auto">
          <a:xfrm>
            <a:off x="15827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98C575FC-93C8-4A7C-BDD1-C33A01125BA8}"/>
              </a:ext>
            </a:extLst>
          </p:cNvPr>
          <p:cNvCxnSpPr/>
          <p:nvPr userDrawn="1">
            <p:custDataLst>
              <p:tags r:id="rId96"/>
            </p:custDataLst>
          </p:nvPr>
        </p:nvCxnSpPr>
        <p:spPr bwMode="auto">
          <a:xfrm>
            <a:off x="5845175"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40E8436-EC51-4A13-BC40-EBD1012DA809}"/>
              </a:ext>
            </a:extLst>
          </p:cNvPr>
          <p:cNvCxnSpPr/>
          <p:nvPr userDrawn="1">
            <p:custDataLst>
              <p:tags r:id="rId97"/>
            </p:custDataLst>
          </p:nvPr>
        </p:nvCxnSpPr>
        <p:spPr bwMode="auto">
          <a:xfrm>
            <a:off x="284163" y="4132263"/>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04162BCA-2149-4BA9-9CAC-5A219C34F798}"/>
              </a:ext>
            </a:extLst>
          </p:cNvPr>
          <p:cNvCxnSpPr/>
          <p:nvPr userDrawn="1">
            <p:custDataLst>
              <p:tags r:id="rId98"/>
            </p:custDataLst>
          </p:nvPr>
        </p:nvCxnSpPr>
        <p:spPr bwMode="auto">
          <a:xfrm>
            <a:off x="284163" y="3360738"/>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5BBDCF3-FAA1-4458-803A-8C563DEE02E6}"/>
              </a:ext>
            </a:extLst>
          </p:cNvPr>
          <p:cNvCxnSpPr/>
          <p:nvPr userDrawn="1">
            <p:custDataLst>
              <p:tags r:id="rId99"/>
            </p:custDataLst>
          </p:nvPr>
        </p:nvCxnSpPr>
        <p:spPr bwMode="auto">
          <a:xfrm>
            <a:off x="284163" y="2587625"/>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3593670-1393-4FD0-8FE8-349B36D26C65}"/>
              </a:ext>
            </a:extLst>
          </p:cNvPr>
          <p:cNvCxnSpPr/>
          <p:nvPr userDrawn="1">
            <p:custDataLst>
              <p:tags r:id="rId100"/>
            </p:custDataLst>
          </p:nvPr>
        </p:nvCxnSpPr>
        <p:spPr bwMode="auto">
          <a:xfrm>
            <a:off x="284163" y="5676900"/>
            <a:ext cx="11603037" cy="0"/>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C3269B9-D21A-4738-AE4E-488EE78D98B6}"/>
              </a:ext>
            </a:extLst>
          </p:cNvPr>
          <p:cNvCxnSpPr/>
          <p:nvPr userDrawn="1">
            <p:custDataLst>
              <p:tags r:id="rId101"/>
            </p:custDataLst>
          </p:nvPr>
        </p:nvCxnSpPr>
        <p:spPr bwMode="auto">
          <a:xfrm>
            <a:off x="284163" y="4905375"/>
            <a:ext cx="11603037" cy="0"/>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4E8EC00-57FF-45D3-B643-C08143761E82}"/>
              </a:ext>
            </a:extLst>
          </p:cNvPr>
          <p:cNvCxnSpPr/>
          <p:nvPr userDrawn="1">
            <p:custDataLst>
              <p:tags r:id="rId102"/>
            </p:custDataLst>
          </p:nvPr>
        </p:nvCxnSpPr>
        <p:spPr bwMode="auto">
          <a:xfrm>
            <a:off x="284163" y="6450013"/>
            <a:ext cx="11603038" cy="0"/>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05A66DF4-DF34-4950-9670-93286F132408}"/>
              </a:ext>
            </a:extLst>
          </p:cNvPr>
          <p:cNvCxnSpPr/>
          <p:nvPr userDrawn="1">
            <p:custDataLst>
              <p:tags r:id="rId103"/>
            </p:custDataLst>
          </p:nvPr>
        </p:nvCxnSpPr>
        <p:spPr bwMode="auto">
          <a:xfrm>
            <a:off x="284163" y="1816100"/>
            <a:ext cx="11603038" cy="0"/>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A8EA6373-C74C-4780-8A9E-F99180C3789E}"/>
              </a:ext>
            </a:extLst>
          </p:cNvPr>
          <p:cNvSpPr/>
          <p:nvPr userDrawn="1">
            <p:custDataLst>
              <p:tags r:id="rId104"/>
            </p:custDataLst>
          </p:nvPr>
        </p:nvSpPr>
        <p:spPr bwMode="auto">
          <a:xfrm>
            <a:off x="325438" y="1679575"/>
            <a:ext cx="368300" cy="12223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b" anchorCtr="0">
            <a:noAutofit/>
          </a:bodyPr>
          <a:lstStyle/>
          <a:p>
            <a:pPr marL="0" lvl="0" indent="0" algn="l">
              <a:spcBef>
                <a:spcPct val="0"/>
              </a:spcBef>
              <a:spcAft>
                <a:spcPct val="0"/>
              </a:spcAft>
            </a:pPr>
            <a:fld id="{07227BB3-7B5F-4F66-8264-54E4BBA8FA29}" type="datetime'Ac''''''''''''ti''''''''v''i''''''t''''''''''''''''''y'''''''">
              <a:rPr lang="en-US" altLang="en-US" sz="800" b="1" u="none" smtClean="0">
                <a:solidFill>
                  <a:schemeClr val="tx1"/>
                </a:solidFill>
                <a:effectLst/>
                <a:latin typeface="+mn-lt"/>
              </a:rPr>
              <a:pPr marL="0" lvl="0" indent="0" algn="l">
                <a:spcBef>
                  <a:spcPct val="0"/>
                </a:spcBef>
                <a:spcAft>
                  <a:spcPct val="0"/>
                </a:spcAft>
              </a:pPr>
              <a:t>Activity</a:t>
            </a:fld>
            <a:endParaRPr kumimoji="0" lang="en-US" sz="800" b="1" i="0" u="none" cap="none" baseline="0">
              <a:solidFill>
                <a:schemeClr val="tx1"/>
              </a:solidFill>
              <a:latin typeface="+mn-lt"/>
              <a:ea typeface="+mn-ea"/>
              <a:cs typeface="+mn-cs"/>
            </a:endParaRPr>
          </a:p>
        </p:txBody>
      </p:sp>
      <p:sp>
        <p:nvSpPr>
          <p:cNvPr id="95" name="TextBox 94">
            <a:extLst>
              <a:ext uri="{FF2B5EF4-FFF2-40B4-BE49-F238E27FC236}">
                <a16:creationId xmlns:a16="http://schemas.microsoft.com/office/drawing/2014/main" id="{D5CB258D-6822-4E96-B60C-553FFDFBE1DB}"/>
              </a:ext>
            </a:extLst>
          </p:cNvPr>
          <p:cNvSpPr txBox="1"/>
          <p:nvPr userDrawn="1"/>
        </p:nvSpPr>
        <p:spPr>
          <a:xfrm>
            <a:off x="11377259" y="26383"/>
            <a:ext cx="6873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On Hold</a:t>
            </a:r>
          </a:p>
        </p:txBody>
      </p:sp>
      <p:sp>
        <p:nvSpPr>
          <p:cNvPr id="96" name="TextBox 95">
            <a:extLst>
              <a:ext uri="{FF2B5EF4-FFF2-40B4-BE49-F238E27FC236}">
                <a16:creationId xmlns:a16="http://schemas.microsoft.com/office/drawing/2014/main" id="{0309B4CF-CFDE-4490-B56A-7EC834F3B99A}"/>
              </a:ext>
            </a:extLst>
          </p:cNvPr>
          <p:cNvSpPr txBox="1"/>
          <p:nvPr userDrawn="1"/>
        </p:nvSpPr>
        <p:spPr>
          <a:xfrm>
            <a:off x="7621744" y="26383"/>
            <a:ext cx="6873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Completed</a:t>
            </a:r>
          </a:p>
        </p:txBody>
      </p:sp>
      <p:sp>
        <p:nvSpPr>
          <p:cNvPr id="97" name="Isosceles Triangle 96">
            <a:extLst>
              <a:ext uri="{FF2B5EF4-FFF2-40B4-BE49-F238E27FC236}">
                <a16:creationId xmlns:a16="http://schemas.microsoft.com/office/drawing/2014/main" id="{B1940586-599A-4626-B20F-0631285D8BE6}"/>
              </a:ext>
            </a:extLst>
          </p:cNvPr>
          <p:cNvSpPr/>
          <p:nvPr userDrawn="1">
            <p:custDataLst>
              <p:tags r:id="rId105"/>
            </p:custDataLst>
          </p:nvPr>
        </p:nvSpPr>
        <p:spPr bwMode="auto">
          <a:xfrm>
            <a:off x="7562863" y="65525"/>
            <a:ext cx="137160" cy="137160"/>
          </a:xfrm>
          <a:prstGeom prst="triangle">
            <a:avLst/>
          </a:prstGeom>
          <a:solidFill>
            <a:schemeClr val="accent3"/>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98" name="Isosceles Triangle 97">
            <a:extLst>
              <a:ext uri="{FF2B5EF4-FFF2-40B4-BE49-F238E27FC236}">
                <a16:creationId xmlns:a16="http://schemas.microsoft.com/office/drawing/2014/main" id="{C6B88741-C3A3-4822-95ED-C5D9A637FE61}"/>
              </a:ext>
            </a:extLst>
          </p:cNvPr>
          <p:cNvSpPr/>
          <p:nvPr userDrawn="1">
            <p:custDataLst>
              <p:tags r:id="rId106"/>
            </p:custDataLst>
          </p:nvPr>
        </p:nvSpPr>
        <p:spPr bwMode="auto">
          <a:xfrm>
            <a:off x="11307527" y="65525"/>
            <a:ext cx="137160" cy="137160"/>
          </a:xfrm>
          <a:prstGeom prst="triangle">
            <a:avLst/>
          </a:prstGeom>
          <a:solidFill>
            <a:schemeClr val="accent6"/>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99" name="TextBox 20">
            <a:extLst>
              <a:ext uri="{FF2B5EF4-FFF2-40B4-BE49-F238E27FC236}">
                <a16:creationId xmlns:a16="http://schemas.microsoft.com/office/drawing/2014/main" id="{440E6EBB-F558-4393-8A9B-3521AD0C357D}"/>
              </a:ext>
            </a:extLst>
          </p:cNvPr>
          <p:cNvSpPr txBox="1">
            <a:spLocks noChangeArrowheads="1"/>
          </p:cNvSpPr>
          <p:nvPr userDrawn="1"/>
        </p:nvSpPr>
        <p:spPr bwMode="auto">
          <a:xfrm>
            <a:off x="10082880" y="26383"/>
            <a:ext cx="12282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Significant Delay/Issue</a:t>
            </a:r>
          </a:p>
        </p:txBody>
      </p:sp>
      <p:sp>
        <p:nvSpPr>
          <p:cNvPr id="100" name="TextBox 21">
            <a:extLst>
              <a:ext uri="{FF2B5EF4-FFF2-40B4-BE49-F238E27FC236}">
                <a16:creationId xmlns:a16="http://schemas.microsoft.com/office/drawing/2014/main" id="{F1C8FB9F-A4FA-4281-A637-37284B9554FE}"/>
              </a:ext>
            </a:extLst>
          </p:cNvPr>
          <p:cNvSpPr txBox="1">
            <a:spLocks noChangeArrowheads="1"/>
          </p:cNvSpPr>
          <p:nvPr userDrawn="1"/>
        </p:nvSpPr>
        <p:spPr bwMode="auto">
          <a:xfrm>
            <a:off x="9007649" y="26383"/>
            <a:ext cx="1010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Slight Delay/Issue</a:t>
            </a:r>
          </a:p>
        </p:txBody>
      </p:sp>
      <p:sp>
        <p:nvSpPr>
          <p:cNvPr id="101" name="Isosceles Triangle 100">
            <a:extLst>
              <a:ext uri="{FF2B5EF4-FFF2-40B4-BE49-F238E27FC236}">
                <a16:creationId xmlns:a16="http://schemas.microsoft.com/office/drawing/2014/main" id="{47482FE8-695C-413E-87C6-3A8FC9C14613}"/>
              </a:ext>
            </a:extLst>
          </p:cNvPr>
          <p:cNvSpPr>
            <a:spLocks noChangeArrowheads="1"/>
          </p:cNvSpPr>
          <p:nvPr userDrawn="1"/>
        </p:nvSpPr>
        <p:spPr bwMode="auto">
          <a:xfrm>
            <a:off x="10018633" y="65525"/>
            <a:ext cx="137160" cy="137160"/>
          </a:xfrm>
          <a:prstGeom prst="triangle">
            <a:avLst/>
          </a:prstGeom>
          <a:solidFill>
            <a:srgbClr val="FF000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2" name="Isosceles Triangle 101">
            <a:extLst>
              <a:ext uri="{FF2B5EF4-FFF2-40B4-BE49-F238E27FC236}">
                <a16:creationId xmlns:a16="http://schemas.microsoft.com/office/drawing/2014/main" id="{EA337A7E-53F9-4E0E-98A0-F2AA51C876F7}"/>
              </a:ext>
            </a:extLst>
          </p:cNvPr>
          <p:cNvSpPr>
            <a:spLocks noChangeArrowheads="1"/>
          </p:cNvSpPr>
          <p:nvPr userDrawn="1"/>
        </p:nvSpPr>
        <p:spPr bwMode="auto">
          <a:xfrm>
            <a:off x="8948584" y="65525"/>
            <a:ext cx="137160" cy="137160"/>
          </a:xfrm>
          <a:prstGeom prst="triangle">
            <a:avLst/>
          </a:prstGeom>
          <a:solidFill>
            <a:srgbClr val="FFC00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3" name="TextBox 22">
            <a:extLst>
              <a:ext uri="{FF2B5EF4-FFF2-40B4-BE49-F238E27FC236}">
                <a16:creationId xmlns:a16="http://schemas.microsoft.com/office/drawing/2014/main" id="{42D47C67-7048-408F-BC5A-1257D49CBEF3}"/>
              </a:ext>
            </a:extLst>
          </p:cNvPr>
          <p:cNvSpPr txBox="1">
            <a:spLocks noChangeArrowheads="1"/>
          </p:cNvSpPr>
          <p:nvPr userDrawn="1"/>
        </p:nvSpPr>
        <p:spPr bwMode="auto">
          <a:xfrm>
            <a:off x="8311772" y="26383"/>
            <a:ext cx="6078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On Track</a:t>
            </a:r>
          </a:p>
        </p:txBody>
      </p:sp>
      <p:sp>
        <p:nvSpPr>
          <p:cNvPr id="104" name="Isosceles Triangle 103">
            <a:extLst>
              <a:ext uri="{FF2B5EF4-FFF2-40B4-BE49-F238E27FC236}">
                <a16:creationId xmlns:a16="http://schemas.microsoft.com/office/drawing/2014/main" id="{FE96BCDA-7A30-4B32-B123-65AF831337AB}"/>
              </a:ext>
            </a:extLst>
          </p:cNvPr>
          <p:cNvSpPr>
            <a:spLocks noChangeArrowheads="1"/>
          </p:cNvSpPr>
          <p:nvPr userDrawn="1"/>
        </p:nvSpPr>
        <p:spPr bwMode="auto">
          <a:xfrm>
            <a:off x="8267656" y="65525"/>
            <a:ext cx="137160" cy="137160"/>
          </a:xfrm>
          <a:prstGeom prst="triangle">
            <a:avLst/>
          </a:prstGeom>
          <a:solidFill>
            <a:srgbClr val="00777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5" name="Rectangle 104">
            <a:extLst>
              <a:ext uri="{FF2B5EF4-FFF2-40B4-BE49-F238E27FC236}">
                <a16:creationId xmlns:a16="http://schemas.microsoft.com/office/drawing/2014/main" id="{F1CFBD01-8F00-41B8-8416-BDFC26474944}"/>
              </a:ext>
            </a:extLst>
          </p:cNvPr>
          <p:cNvSpPr/>
          <p:nvPr userDrawn="1"/>
        </p:nvSpPr>
        <p:spPr>
          <a:xfrm>
            <a:off x="7466888" y="26383"/>
            <a:ext cx="4419600" cy="2154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200" name="Text Placeholder 4">
            <a:extLst>
              <a:ext uri="{FF2B5EF4-FFF2-40B4-BE49-F238E27FC236}">
                <a16:creationId xmlns:a16="http://schemas.microsoft.com/office/drawing/2014/main" id="{F6D2351F-378A-498F-83D3-C0069B529D3A}"/>
              </a:ext>
            </a:extLst>
          </p:cNvPr>
          <p:cNvSpPr>
            <a:spLocks noGrp="1"/>
          </p:cNvSpPr>
          <p:nvPr>
            <p:ph type="body" sz="quarter" idx="20"/>
          </p:nvPr>
        </p:nvSpPr>
        <p:spPr>
          <a:xfrm rot="16200000">
            <a:off x="158849" y="5902263"/>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8" name="Text Placeholder 4">
            <a:extLst>
              <a:ext uri="{FF2B5EF4-FFF2-40B4-BE49-F238E27FC236}">
                <a16:creationId xmlns:a16="http://schemas.microsoft.com/office/drawing/2014/main" id="{5580E463-7365-4B78-83B9-36D528AF6A69}"/>
              </a:ext>
            </a:extLst>
          </p:cNvPr>
          <p:cNvSpPr>
            <a:spLocks noGrp="1"/>
          </p:cNvSpPr>
          <p:nvPr>
            <p:ph type="body" sz="quarter" idx="21"/>
          </p:nvPr>
        </p:nvSpPr>
        <p:spPr>
          <a:xfrm rot="16200000">
            <a:off x="150818" y="4360821"/>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9" name="Text Placeholder 4">
            <a:extLst>
              <a:ext uri="{FF2B5EF4-FFF2-40B4-BE49-F238E27FC236}">
                <a16:creationId xmlns:a16="http://schemas.microsoft.com/office/drawing/2014/main" id="{10D10594-9849-4938-8399-CB263765608D}"/>
              </a:ext>
            </a:extLst>
          </p:cNvPr>
          <p:cNvSpPr>
            <a:spLocks noGrp="1"/>
          </p:cNvSpPr>
          <p:nvPr>
            <p:ph type="body" sz="quarter" idx="22"/>
          </p:nvPr>
        </p:nvSpPr>
        <p:spPr>
          <a:xfrm rot="16200000">
            <a:off x="150818" y="3590100"/>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70" name="Text Placeholder 4">
            <a:extLst>
              <a:ext uri="{FF2B5EF4-FFF2-40B4-BE49-F238E27FC236}">
                <a16:creationId xmlns:a16="http://schemas.microsoft.com/office/drawing/2014/main" id="{9DFFC6C7-8B71-40D1-A5E1-285D390B5095}"/>
              </a:ext>
            </a:extLst>
          </p:cNvPr>
          <p:cNvSpPr>
            <a:spLocks noGrp="1"/>
          </p:cNvSpPr>
          <p:nvPr>
            <p:ph type="body" sz="quarter" idx="23"/>
          </p:nvPr>
        </p:nvSpPr>
        <p:spPr>
          <a:xfrm rot="16200000">
            <a:off x="150819" y="2819379"/>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71" name="Text Placeholder 4">
            <a:extLst>
              <a:ext uri="{FF2B5EF4-FFF2-40B4-BE49-F238E27FC236}">
                <a16:creationId xmlns:a16="http://schemas.microsoft.com/office/drawing/2014/main" id="{BC3530A2-40A4-4EC3-8117-44C7E2B5A2DD}"/>
              </a:ext>
            </a:extLst>
          </p:cNvPr>
          <p:cNvSpPr>
            <a:spLocks noGrp="1"/>
          </p:cNvSpPr>
          <p:nvPr>
            <p:ph type="body" sz="quarter" idx="24"/>
          </p:nvPr>
        </p:nvSpPr>
        <p:spPr>
          <a:xfrm rot="16200000">
            <a:off x="150820" y="2048658"/>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0" name="Text Placeholder 4">
            <a:extLst>
              <a:ext uri="{FF2B5EF4-FFF2-40B4-BE49-F238E27FC236}">
                <a16:creationId xmlns:a16="http://schemas.microsoft.com/office/drawing/2014/main" id="{49EBC144-5BC0-4A00-A607-B723E19376A5}"/>
              </a:ext>
            </a:extLst>
          </p:cNvPr>
          <p:cNvSpPr>
            <a:spLocks noGrp="1"/>
          </p:cNvSpPr>
          <p:nvPr>
            <p:ph type="body" sz="quarter" idx="25"/>
          </p:nvPr>
        </p:nvSpPr>
        <p:spPr>
          <a:xfrm rot="16200000">
            <a:off x="158850" y="5131542"/>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Tree>
    <p:extLst>
      <p:ext uri="{BB962C8B-B14F-4D97-AF65-F5344CB8AC3E}">
        <p14:creationId xmlns:p14="http://schemas.microsoft.com/office/powerpoint/2010/main" val="157437105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86617502"/>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8CF2ED5A-F7FD-45FA-94D6-4EFE9F4965B8}"/>
              </a:ext>
            </a:extLst>
          </p:cNvPr>
          <p:cNvSpPr txBox="1">
            <a:spLocks/>
          </p:cNvSpPr>
          <p:nvPr userDrawn="1"/>
        </p:nvSpPr>
        <p:spPr>
          <a:xfrm>
            <a:off x="342900" y="235817"/>
            <a:ext cx="11544300" cy="380475"/>
          </a:xfrm>
          <a:prstGeom prst="rect">
            <a:avLst/>
          </a:prstGeom>
        </p:spPr>
        <p:txBody>
          <a:bodyPr vert="horz">
            <a:noAutofit/>
          </a:bodyPr>
          <a:lstStyle>
            <a:lvl1pPr algn="l" defTabSz="913526" rtl="0" eaLnBrk="1" fontAlgn="base" hangingPunct="1">
              <a:spcBef>
                <a:spcPct val="0"/>
              </a:spcBef>
              <a:spcAft>
                <a:spcPct val="0"/>
              </a:spcAft>
              <a:tabLst>
                <a:tab pos="275353" algn="l"/>
              </a:tabLst>
              <a:defRPr lang="x-none" sz="2100" b="0" i="0" baseline="0">
                <a:solidFill>
                  <a:schemeClr val="tx2"/>
                </a:solidFill>
                <a:latin typeface="DIN Pro" charset="0"/>
                <a:ea typeface="DIN Pro" charset="0"/>
                <a:cs typeface="DIN Pro" charset="0"/>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1800" kern="0">
                <a:latin typeface="+mn-lt"/>
              </a:rPr>
              <a:t>Agenda</a:t>
            </a:r>
          </a:p>
        </p:txBody>
      </p:sp>
      <p:pic>
        <p:nvPicPr>
          <p:cNvPr id="5" name="Picture 4" descr="A white sports car&#10;&#10;Description automatically generated with medium confidence">
            <a:extLst>
              <a:ext uri="{FF2B5EF4-FFF2-40B4-BE49-F238E27FC236}">
                <a16:creationId xmlns:a16="http://schemas.microsoft.com/office/drawing/2014/main" id="{3ACE2337-B096-490D-A3AD-B01A32B9F31C}"/>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p:blipFill>
        <p:spPr>
          <a:xfrm>
            <a:off x="7801629" y="-13200"/>
            <a:ext cx="4390372" cy="6871199"/>
          </a:xfrm>
          <a:prstGeom prst="rect">
            <a:avLst/>
          </a:prstGeom>
        </p:spPr>
      </p:pic>
      <p:sp>
        <p:nvSpPr>
          <p:cNvPr id="4" name="Text Placeholder 3">
            <a:extLst>
              <a:ext uri="{FF2B5EF4-FFF2-40B4-BE49-F238E27FC236}">
                <a16:creationId xmlns:a16="http://schemas.microsoft.com/office/drawing/2014/main" id="{0FBE4E8F-226E-47CF-BFE4-815DF405203E}"/>
              </a:ext>
            </a:extLst>
          </p:cNvPr>
          <p:cNvSpPr>
            <a:spLocks noGrp="1"/>
          </p:cNvSpPr>
          <p:nvPr>
            <p:ph type="body" sz="quarter" idx="10" hasCustomPrompt="1"/>
          </p:nvPr>
        </p:nvSpPr>
        <p:spPr>
          <a:xfrm>
            <a:off x="342900" y="1219200"/>
            <a:ext cx="3905250" cy="2854325"/>
          </a:xfrm>
          <a:prstGeom prst="rect">
            <a:avLst/>
          </a:prstGeom>
        </p:spPr>
        <p:txBody>
          <a:bodyPr/>
          <a:lstStyle>
            <a:lvl1pPr marL="341313" indent="-341313">
              <a:lnSpc>
                <a:spcPct val="150000"/>
              </a:lnSpc>
              <a:buFont typeface="Wingdings" panose="05000000000000000000" pitchFamily="2" charset="2"/>
              <a:buChar char="§"/>
              <a:defRPr/>
            </a:lvl1pPr>
          </a:lstStyle>
          <a:p>
            <a:pPr lvl="0"/>
            <a:r>
              <a:rPr lang="en-US"/>
              <a:t>Agenda Points</a:t>
            </a:r>
          </a:p>
        </p:txBody>
      </p:sp>
      <p:pic>
        <p:nvPicPr>
          <p:cNvPr id="7" name="Picture 6" descr="A close up of a car dashboard&#10;&#10;Description automatically generated with medium confidence">
            <a:extLst>
              <a:ext uri="{FF2B5EF4-FFF2-40B4-BE49-F238E27FC236}">
                <a16:creationId xmlns:a16="http://schemas.microsoft.com/office/drawing/2014/main" id="{B4557813-EE1C-41EC-A96B-84732C15087A}"/>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43709" r="21439"/>
          <a:stretch/>
        </p:blipFill>
        <p:spPr>
          <a:xfrm>
            <a:off x="7801628" y="-16998"/>
            <a:ext cx="4390372" cy="6879616"/>
          </a:xfrm>
          <a:prstGeom prst="rect">
            <a:avLst/>
          </a:prstGeom>
        </p:spPr>
      </p:pic>
    </p:spTree>
    <p:extLst>
      <p:ext uri="{BB962C8B-B14F-4D97-AF65-F5344CB8AC3E}">
        <p14:creationId xmlns:p14="http://schemas.microsoft.com/office/powerpoint/2010/main" val="286059384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34442582"/>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pic>
        <p:nvPicPr>
          <p:cNvPr id="6" name="Picture 5">
            <a:extLst>
              <a:ext uri="{FF2B5EF4-FFF2-40B4-BE49-F238E27FC236}">
                <a16:creationId xmlns:a16="http://schemas.microsoft.com/office/drawing/2014/main" id="{893F2933-666F-4F40-930A-0CDDE4F9BFA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r="73310"/>
          <a:stretch/>
        </p:blipFill>
        <p:spPr>
          <a:xfrm>
            <a:off x="5169810" y="2520323"/>
            <a:ext cx="1852380" cy="1398202"/>
          </a:xfrm>
          <a:prstGeom prst="rect">
            <a:avLst/>
          </a:prstGeom>
        </p:spPr>
      </p:pic>
    </p:spTree>
    <p:extLst>
      <p:ext uri="{BB962C8B-B14F-4D97-AF65-F5344CB8AC3E}">
        <p14:creationId xmlns:p14="http://schemas.microsoft.com/office/powerpoint/2010/main" val="112032863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71073786"/>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374120906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19D3F1-DAC9-479D-AED8-BC00425C8E12}" type="datetimeFigureOut">
              <a:rPr lang="en-US" smtClean="0"/>
              <a:t>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29D752-E42A-4419-8B43-46EBF34C0E4E}" type="slidenum">
              <a:rPr lang="en-US" smtClean="0"/>
              <a:t>‹#›</a:t>
            </a:fld>
            <a:endParaRPr lang="en-US"/>
          </a:p>
        </p:txBody>
      </p:sp>
    </p:spTree>
    <p:extLst>
      <p:ext uri="{BB962C8B-B14F-4D97-AF65-F5344CB8AC3E}">
        <p14:creationId xmlns:p14="http://schemas.microsoft.com/office/powerpoint/2010/main" val="3010255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0D3A-9C86-B569-87ED-5BA1588A8E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AE"/>
          </a:p>
        </p:txBody>
      </p:sp>
      <p:sp>
        <p:nvSpPr>
          <p:cNvPr id="3" name="Text Placeholder 2">
            <a:extLst>
              <a:ext uri="{FF2B5EF4-FFF2-40B4-BE49-F238E27FC236}">
                <a16:creationId xmlns:a16="http://schemas.microsoft.com/office/drawing/2014/main" id="{80823CF7-8D66-C9E6-C3C2-261616821C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FEAF0A-8C59-903A-4AB5-BA6778B3B830}"/>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7B274EB4-2E54-2747-0151-41EC5CBDC358}"/>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588D9FE9-5A62-13B0-B0A1-F99E3C6F6C7A}"/>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2840880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4"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5" y="5296344"/>
            <a:ext cx="4005072" cy="1561657"/>
          </a:xfrm>
          <a:prstGeom prst="rect">
            <a:avLst/>
          </a:prstGeom>
          <a:solidFill>
            <a:schemeClr val="tx1"/>
          </a:solidFill>
        </p:spPr>
        <p:txBody>
          <a:bodyPr tIns="90000" bIns="90000" anchor="ctr" anchorCtr="0">
            <a:noAutofit/>
          </a:bodyPr>
          <a:lstStyle>
            <a:lvl1pPr marL="0" indent="0" algn="ctr">
              <a:spcBef>
                <a:spcPts val="488"/>
              </a:spcBef>
              <a:buNone/>
              <a:defRPr sz="2275" i="0">
                <a:solidFill>
                  <a:schemeClr val="bg1"/>
                </a:solidFill>
              </a:defRPr>
            </a:lvl1pPr>
            <a:lvl2pPr marL="371475" indent="0" algn="ctr">
              <a:buNone/>
              <a:defRPr sz="2275">
                <a:solidFill>
                  <a:schemeClr val="bg1"/>
                </a:solidFill>
              </a:defRPr>
            </a:lvl2pPr>
            <a:lvl3pPr marL="742950" indent="0" algn="ctr">
              <a:buNone/>
              <a:defRPr sz="2275">
                <a:solidFill>
                  <a:schemeClr val="bg1"/>
                </a:solidFill>
              </a:defRPr>
            </a:lvl3pPr>
            <a:lvl4pPr marL="1114425" indent="0" algn="ctr">
              <a:buNone/>
              <a:defRPr sz="2275">
                <a:solidFill>
                  <a:schemeClr val="bg1"/>
                </a:solidFill>
              </a:defRPr>
            </a:lvl4pPr>
            <a:lvl5pPr marL="1485900" indent="0" algn="ctr">
              <a:buNone/>
              <a:defRPr sz="2275">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5" y="2117623"/>
            <a:ext cx="4005072" cy="2977551"/>
          </a:xfrm>
          <a:prstGeom prst="rect">
            <a:avLst/>
          </a:prstGeom>
          <a:solidFill>
            <a:schemeClr val="tx1"/>
          </a:solidFill>
        </p:spPr>
        <p:txBody>
          <a:bodyPr tIns="72000" bIns="216000" anchor="b">
            <a:normAutofit/>
          </a:bodyPr>
          <a:lstStyle>
            <a:lvl1pPr algn="ctr">
              <a:lnSpc>
                <a:spcPct val="85000"/>
              </a:lnSpc>
              <a:defRPr lang="ru-RU" sz="4875" b="1" kern="1200" dirty="0">
                <a:solidFill>
                  <a:schemeClr val="bg2"/>
                </a:solidFill>
                <a:latin typeface="+mj-lt"/>
                <a:ea typeface="+mn-ea"/>
                <a:cs typeface="+mn-cs"/>
              </a:defRPr>
            </a:lvl1pPr>
          </a:lstStyle>
          <a:p>
            <a:r>
              <a:rPr lang="en-US" noProof="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1" y="953857"/>
            <a:ext cx="2331721" cy="539496"/>
          </a:xfrm>
          <a:prstGeom prst="rect">
            <a:avLst/>
          </a:prstGeom>
          <a:ln>
            <a:noFill/>
          </a:ln>
        </p:spPr>
        <p:txBody>
          <a:bodyPr anchor="ctr" anchorCtr="0">
            <a:noAutofit/>
          </a:bodyPr>
          <a:lstStyle>
            <a:lvl1pPr marL="0" indent="0" algn="ctr">
              <a:buNone/>
              <a:defRPr sz="1138">
                <a:solidFill>
                  <a:schemeClr val="bg1"/>
                </a:solidFill>
              </a:defRPr>
            </a:lvl1pPr>
          </a:lstStyle>
          <a:p>
            <a:r>
              <a:rPr lang="en-US" noProof="0"/>
              <a:t>Click icon to add picture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4"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1779710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ree Blocks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a:prstGeom prst="rect">
            <a:avLst/>
          </a:prstGeom>
        </p:spPr>
        <p:txBody>
          <a:bodyPr lIns="0" tIns="0" rIns="0" bIns="0" anchor="t" anchorCtr="0">
            <a:normAutofit/>
          </a:bodyPr>
          <a:lstStyle>
            <a:lvl1pPr marL="0" indent="0">
              <a:buNone/>
              <a:defRPr sz="1463" b="1" i="1">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a:prstGeom prst="rect">
            <a:avLst/>
          </a:prstGeom>
        </p:spPr>
        <p:txBody>
          <a:bodyPr lIns="0" tIns="0" rIns="0" bIns="0" anchor="b" anchorCtr="0">
            <a:normAutofit/>
          </a:bodyPr>
          <a:lstStyle>
            <a:lvl1pPr marL="0" algn="l" defTabSz="742950" rtl="0" eaLnBrk="1" latinLnBrk="0" hangingPunct="1">
              <a:lnSpc>
                <a:spcPct val="90000"/>
              </a:lnSpc>
              <a:spcBef>
                <a:spcPct val="0"/>
              </a:spcBef>
              <a:buNone/>
              <a:defRPr lang="ru-RU" sz="2925"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10" y="774398"/>
            <a:ext cx="2331721" cy="539496"/>
          </a:xfrm>
          <a:prstGeom prst="rect">
            <a:avLst/>
          </a:prstGeom>
          <a:ln>
            <a:noFill/>
          </a:ln>
        </p:spPr>
        <p:txBody>
          <a:bodyPr anchor="ctr" anchorCtr="0">
            <a:noAutofit/>
          </a:bodyPr>
          <a:lstStyle>
            <a:lvl1pPr marL="0" indent="0" algn="ctr">
              <a:buNone/>
              <a:defRPr sz="1138">
                <a:solidFill>
                  <a:schemeClr val="tx1"/>
                </a:solidFill>
              </a:defRPr>
            </a:lvl1pPr>
          </a:lstStyle>
          <a:p>
            <a:r>
              <a:rPr lang="en-US" noProof="0"/>
              <a:t>Click icon to add picture</a:t>
            </a:r>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9"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4"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1"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16286173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1" y="365127"/>
            <a:ext cx="10515600" cy="1187811"/>
          </a:xfrm>
          <a:prstGeom prst="rect">
            <a:avLst/>
          </a:prstGeo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4" y="2297906"/>
            <a:ext cx="9168815" cy="2262188"/>
          </a:xfrm>
          <a:prstGeom prst="rect">
            <a:avLst/>
          </a:prstGeom>
        </p:spPr>
        <p:txBody>
          <a:bodyPr anchor="ctr">
            <a:normAutofit/>
          </a:bodyPr>
          <a:lstStyle>
            <a:lvl1pPr marL="0" indent="0" algn="ctr">
              <a:buNone/>
              <a:defRPr sz="4875"/>
            </a:lvl1pPr>
            <a:lvl2pPr marL="371475" indent="0">
              <a:buNone/>
              <a:defRPr/>
            </a:lvl2pPr>
          </a:lstStyle>
          <a:p>
            <a:pPr lvl="0"/>
            <a:r>
              <a:rPr lang="en-US" noProof="0"/>
              <a:t>Edit Master text styles</a:t>
            </a:r>
          </a:p>
        </p:txBody>
      </p:sp>
    </p:spTree>
    <p:extLst>
      <p:ext uri="{BB962C8B-B14F-4D97-AF65-F5344CB8AC3E}">
        <p14:creationId xmlns:p14="http://schemas.microsoft.com/office/powerpoint/2010/main" val="3784384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am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6" y="797157"/>
            <a:ext cx="5679831" cy="619448"/>
          </a:xfrm>
          <a:prstGeom prst="rect">
            <a:avLst/>
          </a:prstGeom>
        </p:spPr>
        <p:txBody>
          <a:bodyPr lIns="0" tIns="0" rIns="0" bIns="0" anchor="b" anchorCtr="0">
            <a:normAutofit/>
          </a:bodyPr>
          <a:lstStyle>
            <a:lvl1pPr marL="0" algn="ctr" defTabSz="742950" rtl="0" eaLnBrk="1" latinLnBrk="0" hangingPunct="1">
              <a:lnSpc>
                <a:spcPct val="90000"/>
              </a:lnSpc>
              <a:spcBef>
                <a:spcPct val="0"/>
              </a:spcBef>
              <a:buNone/>
              <a:defRPr lang="ru-RU" sz="2925"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9" y="774398"/>
            <a:ext cx="2331721" cy="539496"/>
          </a:xfrm>
          <a:prstGeom prst="rect">
            <a:avLst/>
          </a:prstGeom>
          <a:ln>
            <a:noFill/>
          </a:ln>
        </p:spPr>
        <p:txBody>
          <a:bodyPr anchor="ctr" anchorCtr="0">
            <a:noAutofit/>
          </a:bodyPr>
          <a:lstStyle>
            <a:lvl1pPr marL="0" indent="0" algn="ctr">
              <a:buNone/>
              <a:defRPr sz="1138">
                <a:solidFill>
                  <a:schemeClr val="tx1"/>
                </a:solidFill>
              </a:defRPr>
            </a:lvl1pPr>
          </a:lstStyle>
          <a:p>
            <a:r>
              <a:rPr lang="en-US" noProof="0"/>
              <a:t>Click icon to add picture</a:t>
            </a:r>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6"/>
            <a:ext cx="6103964" cy="815993"/>
          </a:xfrm>
          <a:prstGeom prst="rect">
            <a:avLst/>
          </a:prstGeom>
        </p:spPr>
        <p:txBody>
          <a:bodyPr lIns="36000" tIns="0" rIns="0" bIns="0" anchor="t" anchorCtr="0">
            <a:normAutofit/>
          </a:bodyPr>
          <a:lstStyle>
            <a:lvl1pPr marL="0" indent="0">
              <a:buNone/>
              <a:defRPr sz="1463" b="1" i="1">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199"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1"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4"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3"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4"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8"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71"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5"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20"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9"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8"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4"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7"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1"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3595387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6"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5" y="2521330"/>
            <a:ext cx="4005072" cy="2740961"/>
          </a:xfrm>
          <a:prstGeom prst="rect">
            <a:avLst/>
          </a:prstGeom>
          <a:solidFill>
            <a:schemeClr val="tx1"/>
          </a:solidFill>
        </p:spPr>
        <p:txBody>
          <a:bodyPr tIns="72000" rIns="72000" bIns="792000" anchor="b">
            <a:normAutofit/>
          </a:bodyPr>
          <a:lstStyle>
            <a:lvl1pPr algn="ctr">
              <a:lnSpc>
                <a:spcPct val="85000"/>
              </a:lnSpc>
              <a:defRPr lang="ru-RU" sz="4875"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1" y="1338610"/>
            <a:ext cx="2331721" cy="539496"/>
          </a:xfrm>
          <a:prstGeom prst="rect">
            <a:avLst/>
          </a:prstGeom>
          <a:ln>
            <a:noFill/>
          </a:ln>
        </p:spPr>
        <p:txBody>
          <a:bodyPr anchor="ctr" anchorCtr="0">
            <a:noAutofit/>
          </a:bodyPr>
          <a:lstStyle>
            <a:lvl1pPr marL="0" indent="0" algn="ctr">
              <a:buNone/>
              <a:defRPr sz="1138">
                <a:solidFill>
                  <a:schemeClr val="bg2"/>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9" y="4541163"/>
            <a:ext cx="3038475" cy="590550"/>
          </a:xfrm>
          <a:prstGeom prst="rect">
            <a:avLst/>
          </a:prstGeo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8" y="5378325"/>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8" y="5658104"/>
            <a:ext cx="2858011" cy="280109"/>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2" y="5377934"/>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2" y="5657711"/>
            <a:ext cx="3684587" cy="280500"/>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7" y="5377934"/>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7" y="5657711"/>
            <a:ext cx="3240000" cy="280500"/>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6"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779872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6AE16-79F0-4139-BB59-5C393A9379C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4F21E1C-868B-415C-9F6A-B37EDAC8519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B7D844-DE23-4090-A9C2-329AE78BF52E}"/>
              </a:ext>
            </a:extLst>
          </p:cNvPr>
          <p:cNvSpPr>
            <a:spLocks noGrp="1"/>
          </p:cNvSpPr>
          <p:nvPr>
            <p:ph type="dt" sz="half" idx="10"/>
          </p:nvPr>
        </p:nvSpPr>
        <p:spPr/>
        <p:txBody>
          <a:bodyPr/>
          <a:lstStyle/>
          <a:p>
            <a:fld id="{37D77C61-80C7-4ACF-8261-858386295CF1}" type="datetimeFigureOut">
              <a:rPr kumimoji="1" lang="ja-JP" altLang="en-US" smtClean="0"/>
              <a:t>2025/11/9</a:t>
            </a:fld>
            <a:endParaRPr kumimoji="1" lang="ja-JP" altLang="en-US"/>
          </a:p>
        </p:txBody>
      </p:sp>
      <p:sp>
        <p:nvSpPr>
          <p:cNvPr id="5" name="フッター プレースホルダー 4">
            <a:extLst>
              <a:ext uri="{FF2B5EF4-FFF2-40B4-BE49-F238E27FC236}">
                <a16:creationId xmlns:a16="http://schemas.microsoft.com/office/drawing/2014/main" id="{A16FE231-8041-4BE4-95C7-4F17719196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6CB79D-FEC6-41E7-9092-4218F90E3FDA}"/>
              </a:ext>
            </a:extLst>
          </p:cNvPr>
          <p:cNvSpPr>
            <a:spLocks noGrp="1"/>
          </p:cNvSpPr>
          <p:nvPr>
            <p:ph type="sldNum" sz="quarter" idx="12"/>
          </p:nvPr>
        </p:nvSpPr>
        <p:spPr/>
        <p:txBody>
          <a:bodyPr/>
          <a:lstStyle/>
          <a:p>
            <a:fld id="{1864B43E-490A-459B-9674-6DB1F312E6C1}" type="slidenum">
              <a:rPr kumimoji="1" lang="ja-JP" altLang="en-US" smtClean="0"/>
              <a:t>‹#›</a:t>
            </a:fld>
            <a:endParaRPr kumimoji="1" lang="ja-JP" altLang="en-US"/>
          </a:p>
        </p:txBody>
      </p:sp>
    </p:spTree>
    <p:extLst>
      <p:ext uri="{BB962C8B-B14F-4D97-AF65-F5344CB8AC3E}">
        <p14:creationId xmlns:p14="http://schemas.microsoft.com/office/powerpoint/2010/main" val="7156533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9B3A-2AAE-A4DF-8465-238FFC76DB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AE"/>
          </a:p>
        </p:txBody>
      </p:sp>
      <p:sp>
        <p:nvSpPr>
          <p:cNvPr id="3" name="Subtitle 2">
            <a:extLst>
              <a:ext uri="{FF2B5EF4-FFF2-40B4-BE49-F238E27FC236}">
                <a16:creationId xmlns:a16="http://schemas.microsoft.com/office/drawing/2014/main" id="{2F8B33A6-F86C-DE79-2963-E61312DCB0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AE"/>
          </a:p>
        </p:txBody>
      </p:sp>
      <p:sp>
        <p:nvSpPr>
          <p:cNvPr id="4" name="Date Placeholder 3">
            <a:extLst>
              <a:ext uri="{FF2B5EF4-FFF2-40B4-BE49-F238E27FC236}">
                <a16:creationId xmlns:a16="http://schemas.microsoft.com/office/drawing/2014/main" id="{07A47EB6-2971-A088-DCCC-13E8186776B7}"/>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8FE66098-9B87-C4E1-D117-74F79FAEE244}"/>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E422B694-A9FF-F4F5-4348-AA4AB1BE5301}"/>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450899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0AA7B-05F1-BE0B-E2C1-2594CB744B00}"/>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71A38FFC-61BB-2FC8-DC82-E48B10AB55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76F89367-CAC9-7FB0-E2FA-D147625274A8}"/>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1B327913-5945-A153-FF8C-635D677CF48F}"/>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3FE45BE5-46E2-A163-0272-B35E585932F8}"/>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21406084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5C07F-08BF-836D-E8E1-5A535ECECF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AE"/>
          </a:p>
        </p:txBody>
      </p:sp>
      <p:sp>
        <p:nvSpPr>
          <p:cNvPr id="3" name="Text Placeholder 2">
            <a:extLst>
              <a:ext uri="{FF2B5EF4-FFF2-40B4-BE49-F238E27FC236}">
                <a16:creationId xmlns:a16="http://schemas.microsoft.com/office/drawing/2014/main" id="{387EA9CA-8049-C244-84AE-6DFEE116D9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F52283-A4B1-AFC3-30E7-2AFB8D0079BE}"/>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495713C6-9534-4F02-7608-3AAD737FF6CB}"/>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5A24A512-9DCE-CDFE-91CE-C575044AF6C7}"/>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32086617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B49F-8368-573B-8DE9-040A0F09F1D4}"/>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B854509B-EB34-24E8-0BCF-7E8354A86E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Content Placeholder 3">
            <a:extLst>
              <a:ext uri="{FF2B5EF4-FFF2-40B4-BE49-F238E27FC236}">
                <a16:creationId xmlns:a16="http://schemas.microsoft.com/office/drawing/2014/main" id="{48890721-9D3C-8000-B5DE-70AF111178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Date Placeholder 4">
            <a:extLst>
              <a:ext uri="{FF2B5EF4-FFF2-40B4-BE49-F238E27FC236}">
                <a16:creationId xmlns:a16="http://schemas.microsoft.com/office/drawing/2014/main" id="{1E0CCD9E-CA31-77C6-0981-391E9EE1B9EF}"/>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6" name="Footer Placeholder 5">
            <a:extLst>
              <a:ext uri="{FF2B5EF4-FFF2-40B4-BE49-F238E27FC236}">
                <a16:creationId xmlns:a16="http://schemas.microsoft.com/office/drawing/2014/main" id="{F4CCE988-5DAE-34CC-A3F8-28F2111FC9D6}"/>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8B9FAB08-3521-E202-19CE-B9DCAD4C8615}"/>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3638117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B228-1260-43A7-D468-CB7195C5E03C}"/>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82BBA6A4-15C4-8916-80CD-3EA6E1C39D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Content Placeholder 3">
            <a:extLst>
              <a:ext uri="{FF2B5EF4-FFF2-40B4-BE49-F238E27FC236}">
                <a16:creationId xmlns:a16="http://schemas.microsoft.com/office/drawing/2014/main" id="{911DEEF1-8613-E89C-A774-563C061665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Date Placeholder 4">
            <a:extLst>
              <a:ext uri="{FF2B5EF4-FFF2-40B4-BE49-F238E27FC236}">
                <a16:creationId xmlns:a16="http://schemas.microsoft.com/office/drawing/2014/main" id="{A7999E4C-F3E9-18DA-D170-550FC6AA93C0}"/>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6" name="Footer Placeholder 5">
            <a:extLst>
              <a:ext uri="{FF2B5EF4-FFF2-40B4-BE49-F238E27FC236}">
                <a16:creationId xmlns:a16="http://schemas.microsoft.com/office/drawing/2014/main" id="{7C9E2444-B222-1A30-DD8C-1B571C438C2F}"/>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8A76E4C5-0C15-2F05-7BC2-20FA1E3E3908}"/>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32782460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A66F-54E5-CEE8-30D6-8111CE1E08C6}"/>
              </a:ext>
            </a:extLst>
          </p:cNvPr>
          <p:cNvSpPr>
            <a:spLocks noGrp="1"/>
          </p:cNvSpPr>
          <p:nvPr>
            <p:ph type="title"/>
          </p:nvPr>
        </p:nvSpPr>
        <p:spPr>
          <a:xfrm>
            <a:off x="839788" y="365125"/>
            <a:ext cx="10515600" cy="1325563"/>
          </a:xfrm>
        </p:spPr>
        <p:txBody>
          <a:bodyPr/>
          <a:lstStyle/>
          <a:p>
            <a:r>
              <a:rPr lang="en-US"/>
              <a:t>Click to edit Master title style</a:t>
            </a:r>
            <a:endParaRPr lang="ar-AE"/>
          </a:p>
        </p:txBody>
      </p:sp>
      <p:sp>
        <p:nvSpPr>
          <p:cNvPr id="3" name="Text Placeholder 2">
            <a:extLst>
              <a:ext uri="{FF2B5EF4-FFF2-40B4-BE49-F238E27FC236}">
                <a16:creationId xmlns:a16="http://schemas.microsoft.com/office/drawing/2014/main" id="{9387F261-8B30-299B-AE0E-40B7C19526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367CF2-8D25-9A18-296E-CABBEFD067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Text Placeholder 4">
            <a:extLst>
              <a:ext uri="{FF2B5EF4-FFF2-40B4-BE49-F238E27FC236}">
                <a16:creationId xmlns:a16="http://schemas.microsoft.com/office/drawing/2014/main" id="{93CDF8BC-CA5E-EA18-942A-AE2D05497F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D600E6-C229-41F0-1FD7-1E7BA2E754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7" name="Date Placeholder 6">
            <a:extLst>
              <a:ext uri="{FF2B5EF4-FFF2-40B4-BE49-F238E27FC236}">
                <a16:creationId xmlns:a16="http://schemas.microsoft.com/office/drawing/2014/main" id="{6DB241A2-6BD0-C927-778E-5BDB7FBDBC45}"/>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8" name="Footer Placeholder 7">
            <a:extLst>
              <a:ext uri="{FF2B5EF4-FFF2-40B4-BE49-F238E27FC236}">
                <a16:creationId xmlns:a16="http://schemas.microsoft.com/office/drawing/2014/main" id="{0B1F8C6A-899D-B95C-27D4-083D1BFD43BC}"/>
              </a:ext>
            </a:extLst>
          </p:cNvPr>
          <p:cNvSpPr>
            <a:spLocks noGrp="1"/>
          </p:cNvSpPr>
          <p:nvPr>
            <p:ph type="ftr" sz="quarter" idx="11"/>
          </p:nvPr>
        </p:nvSpPr>
        <p:spPr/>
        <p:txBody>
          <a:bodyPr/>
          <a:lstStyle/>
          <a:p>
            <a:endParaRPr lang="ar-AE"/>
          </a:p>
        </p:txBody>
      </p:sp>
      <p:sp>
        <p:nvSpPr>
          <p:cNvPr id="9" name="Slide Number Placeholder 8">
            <a:extLst>
              <a:ext uri="{FF2B5EF4-FFF2-40B4-BE49-F238E27FC236}">
                <a16:creationId xmlns:a16="http://schemas.microsoft.com/office/drawing/2014/main" id="{73883987-32B7-D6BB-A4DF-7C3E61810778}"/>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14637710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19F3-0126-9364-5DF1-296CC854E6A7}"/>
              </a:ext>
            </a:extLst>
          </p:cNvPr>
          <p:cNvSpPr>
            <a:spLocks noGrp="1"/>
          </p:cNvSpPr>
          <p:nvPr>
            <p:ph type="title"/>
          </p:nvPr>
        </p:nvSpPr>
        <p:spPr/>
        <p:txBody>
          <a:bodyPr/>
          <a:lstStyle/>
          <a:p>
            <a:r>
              <a:rPr lang="en-US"/>
              <a:t>Click to edit Master title style</a:t>
            </a:r>
            <a:endParaRPr lang="ar-AE"/>
          </a:p>
        </p:txBody>
      </p:sp>
      <p:sp>
        <p:nvSpPr>
          <p:cNvPr id="3" name="Date Placeholder 2">
            <a:extLst>
              <a:ext uri="{FF2B5EF4-FFF2-40B4-BE49-F238E27FC236}">
                <a16:creationId xmlns:a16="http://schemas.microsoft.com/office/drawing/2014/main" id="{D0687B1D-E0BE-573D-356C-B63E967B0AD0}"/>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4" name="Footer Placeholder 3">
            <a:extLst>
              <a:ext uri="{FF2B5EF4-FFF2-40B4-BE49-F238E27FC236}">
                <a16:creationId xmlns:a16="http://schemas.microsoft.com/office/drawing/2014/main" id="{BDF458E3-3DFD-2FDA-59D6-726A019F80BC}"/>
              </a:ext>
            </a:extLst>
          </p:cNvPr>
          <p:cNvSpPr>
            <a:spLocks noGrp="1"/>
          </p:cNvSpPr>
          <p:nvPr>
            <p:ph type="ftr" sz="quarter" idx="11"/>
          </p:nvPr>
        </p:nvSpPr>
        <p:spPr/>
        <p:txBody>
          <a:bodyPr/>
          <a:lstStyle/>
          <a:p>
            <a:endParaRPr lang="ar-AE"/>
          </a:p>
        </p:txBody>
      </p:sp>
      <p:sp>
        <p:nvSpPr>
          <p:cNvPr id="5" name="Slide Number Placeholder 4">
            <a:extLst>
              <a:ext uri="{FF2B5EF4-FFF2-40B4-BE49-F238E27FC236}">
                <a16:creationId xmlns:a16="http://schemas.microsoft.com/office/drawing/2014/main" id="{5EB0F66C-4374-8DE1-201E-C3B9B9561104}"/>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23079737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839725-3572-ED61-3505-C3365034D7FB}"/>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3" name="Footer Placeholder 2">
            <a:extLst>
              <a:ext uri="{FF2B5EF4-FFF2-40B4-BE49-F238E27FC236}">
                <a16:creationId xmlns:a16="http://schemas.microsoft.com/office/drawing/2014/main" id="{3B89C1FE-DDA0-4F58-BA7B-DB774E69DE05}"/>
              </a:ext>
            </a:extLst>
          </p:cNvPr>
          <p:cNvSpPr>
            <a:spLocks noGrp="1"/>
          </p:cNvSpPr>
          <p:nvPr>
            <p:ph type="ftr" sz="quarter" idx="11"/>
          </p:nvPr>
        </p:nvSpPr>
        <p:spPr/>
        <p:txBody>
          <a:bodyPr/>
          <a:lstStyle/>
          <a:p>
            <a:endParaRPr lang="ar-AE"/>
          </a:p>
        </p:txBody>
      </p:sp>
      <p:sp>
        <p:nvSpPr>
          <p:cNvPr id="4" name="Slide Number Placeholder 3">
            <a:extLst>
              <a:ext uri="{FF2B5EF4-FFF2-40B4-BE49-F238E27FC236}">
                <a16:creationId xmlns:a16="http://schemas.microsoft.com/office/drawing/2014/main" id="{8AEA1239-971D-73F2-5906-D48A0D181F39}"/>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37638020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9469-7B82-7BAE-B79D-5BC39089A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Content Placeholder 2">
            <a:extLst>
              <a:ext uri="{FF2B5EF4-FFF2-40B4-BE49-F238E27FC236}">
                <a16:creationId xmlns:a16="http://schemas.microsoft.com/office/drawing/2014/main" id="{BC364689-0DAF-837A-63D9-66B203DF60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Text Placeholder 3">
            <a:extLst>
              <a:ext uri="{FF2B5EF4-FFF2-40B4-BE49-F238E27FC236}">
                <a16:creationId xmlns:a16="http://schemas.microsoft.com/office/drawing/2014/main" id="{17E0B40F-C6CA-0FD2-7844-C89C77385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314C45-42AD-8B88-BEBF-A88C6CE21553}"/>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6" name="Footer Placeholder 5">
            <a:extLst>
              <a:ext uri="{FF2B5EF4-FFF2-40B4-BE49-F238E27FC236}">
                <a16:creationId xmlns:a16="http://schemas.microsoft.com/office/drawing/2014/main" id="{E6D80B6A-0896-2D29-F475-F4EB2ACE5730}"/>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09B041B8-3CD8-A0E8-4F7A-1360DC05434D}"/>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33206151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B96-3955-9A03-4EF1-ED1ACDFBA4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Picture Placeholder 2">
            <a:extLst>
              <a:ext uri="{FF2B5EF4-FFF2-40B4-BE49-F238E27FC236}">
                <a16:creationId xmlns:a16="http://schemas.microsoft.com/office/drawing/2014/main" id="{A269D083-7AF0-A875-C08B-179DA9ED3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AE"/>
          </a:p>
        </p:txBody>
      </p:sp>
      <p:sp>
        <p:nvSpPr>
          <p:cNvPr id="4" name="Text Placeholder 3">
            <a:extLst>
              <a:ext uri="{FF2B5EF4-FFF2-40B4-BE49-F238E27FC236}">
                <a16:creationId xmlns:a16="http://schemas.microsoft.com/office/drawing/2014/main" id="{4E3193DF-9A3A-2AAA-9AAC-30613A532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5784D5-5399-41BD-A208-FFBE1F7FF695}"/>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6" name="Footer Placeholder 5">
            <a:extLst>
              <a:ext uri="{FF2B5EF4-FFF2-40B4-BE49-F238E27FC236}">
                <a16:creationId xmlns:a16="http://schemas.microsoft.com/office/drawing/2014/main" id="{6C0C3AD2-AC19-1C3A-E987-D1B6E87D55F2}"/>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F7221ADE-F9B8-5663-CFDD-F187646EBC3A}"/>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42230667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484E-9351-E1AD-AF58-074116121298}"/>
              </a:ext>
            </a:extLst>
          </p:cNvPr>
          <p:cNvSpPr>
            <a:spLocks noGrp="1"/>
          </p:cNvSpPr>
          <p:nvPr>
            <p:ph type="title"/>
          </p:nvPr>
        </p:nvSpPr>
        <p:spPr/>
        <p:txBody>
          <a:bodyPr/>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1BCC9485-A36F-C8A9-9FF6-5BE1BCD658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D193EE6F-C11C-72CE-072B-C263F4EAE828}"/>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0F8A91EA-4914-E214-C113-8BB8FA62B0AE}"/>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45527D0C-86D0-6BC4-0904-45DBC795BB70}"/>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1702780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C9F4AC-2D9C-DD4A-B8B2-E485634E06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AE"/>
          </a:p>
        </p:txBody>
      </p:sp>
      <p:sp>
        <p:nvSpPr>
          <p:cNvPr id="3" name="Vertical Text Placeholder 2">
            <a:extLst>
              <a:ext uri="{FF2B5EF4-FFF2-40B4-BE49-F238E27FC236}">
                <a16:creationId xmlns:a16="http://schemas.microsoft.com/office/drawing/2014/main" id="{97CBE70F-EF8F-FB13-73FB-551D1EA8A3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3875EF6F-1717-FB7B-40BF-793C5E27DC54}"/>
              </a:ext>
            </a:extLst>
          </p:cNvPr>
          <p:cNvSpPr>
            <a:spLocks noGrp="1"/>
          </p:cNvSpPr>
          <p:nvPr>
            <p:ph type="dt" sz="half" idx="10"/>
          </p:nvPr>
        </p:nvSpPr>
        <p:spPr/>
        <p:txBody>
          <a:body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CFE36E5A-ED76-4612-CD0E-381DA947A9E4}"/>
              </a:ext>
            </a:extLst>
          </p:cNvPr>
          <p:cNvSpPr>
            <a:spLocks noGrp="1"/>
          </p:cNvSpPr>
          <p:nvPr>
            <p:ph type="ftr" sz="quarter" idx="11"/>
          </p:nvPr>
        </p:nvSpPr>
        <p:spPr/>
        <p:txBody>
          <a:bodyPr/>
          <a:lstStyle/>
          <a:p>
            <a:endParaRPr lang="ar-AE"/>
          </a:p>
        </p:txBody>
      </p:sp>
      <p:sp>
        <p:nvSpPr>
          <p:cNvPr id="6" name="Slide Number Placeholder 5">
            <a:extLst>
              <a:ext uri="{FF2B5EF4-FFF2-40B4-BE49-F238E27FC236}">
                <a16:creationId xmlns:a16="http://schemas.microsoft.com/office/drawing/2014/main" id="{4186ABC8-D5A9-6F75-CE84-C1487A3D50D2}"/>
              </a:ext>
            </a:extLst>
          </p:cNvPr>
          <p:cNvSpPr>
            <a:spLocks noGrp="1"/>
          </p:cNvSpPr>
          <p:nvPr>
            <p:ph type="sldNum" sz="quarter" idx="12"/>
          </p:nvPr>
        </p:nvSpPr>
        <p:spPr/>
        <p:txBody>
          <a:bodyPr/>
          <a:lstStyle/>
          <a:p>
            <a:fld id="{4A8FAAE9-D622-4F4C-BAEF-246DD84B7796}" type="slidenum">
              <a:rPr lang="ar-AE" smtClean="0"/>
              <a:t>‹#›</a:t>
            </a:fld>
            <a:endParaRPr lang="ar-AE"/>
          </a:p>
        </p:txBody>
      </p:sp>
    </p:spTree>
    <p:extLst>
      <p:ext uri="{BB962C8B-B14F-4D97-AF65-F5344CB8AC3E}">
        <p14:creationId xmlns:p14="http://schemas.microsoft.com/office/powerpoint/2010/main" val="13685201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854087260"/>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690183"/>
            <a:ext cx="11544300" cy="380475"/>
          </a:xfrm>
          <a:prstGeom prst="rect">
            <a:avLst/>
          </a:prstGeom>
        </p:spPr>
        <p:txBody>
          <a:bodyPr lIns="0" rIns="0"/>
          <a:lstStyle>
            <a:lvl1pPr>
              <a:defRPr sz="1400"/>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5">
            <a:duotone>
              <a:schemeClr val="bg2">
                <a:shade val="45000"/>
                <a:satMod val="135000"/>
              </a:schemeClr>
              <a:prstClr val="white"/>
            </a:duotone>
            <a:alphaModFix amt="35000"/>
            <a:extLst>
              <a:ext uri="{BEBA8EAE-BF5A-486C-A8C5-ECC9F3942E4B}">
                <a14:imgProps xmlns:a14="http://schemas.microsoft.com/office/drawing/2010/main">
                  <a14:imgLayer r:embed="rId6">
                    <a14:imgEffect>
                      <a14:brightnessContrast bright="40000"/>
                    </a14:imgEffect>
                  </a14:imgLayer>
                </a14:imgProps>
              </a:ext>
            </a:extLst>
          </a:blip>
          <a:srcRect r="84418" b="9333"/>
          <a:stretch/>
        </p:blipFill>
        <p:spPr>
          <a:xfrm>
            <a:off x="7949523" y="1584527"/>
            <a:ext cx="4242477" cy="4973295"/>
          </a:xfrm>
          <a:prstGeom prst="rect">
            <a:avLst/>
          </a:prstGeom>
        </p:spPr>
      </p:pic>
    </p:spTree>
    <p:extLst>
      <p:ext uri="{BB962C8B-B14F-4D97-AF65-F5344CB8AC3E}">
        <p14:creationId xmlns:p14="http://schemas.microsoft.com/office/powerpoint/2010/main" val="140323064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812615960"/>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108" imgW="353" imgH="353" progId="TCLayout.ActiveDocument.1">
                  <p:embed/>
                </p:oleObj>
              </mc:Choice>
              <mc:Fallback>
                <p:oleObj name="think-cell Slide" r:id="rId108" imgW="353" imgH="353" progId="TCLayout.ActiveDocument.1">
                  <p:embed/>
                  <p:pic>
                    <p:nvPicPr>
                      <p:cNvPr id="3" name="Object 2" hidden="1"/>
                      <p:cNvPicPr/>
                      <p:nvPr/>
                    </p:nvPicPr>
                    <p:blipFill>
                      <a:blip r:embed="rId109"/>
                      <a:stretch>
                        <a:fillRect/>
                      </a:stretch>
                    </p:blipFill>
                    <p:spPr>
                      <a:xfrm>
                        <a:off x="1621" y="1621"/>
                        <a:ext cx="1619" cy="161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C26ABB-FC4A-46D6-9B14-76F3BA8E5FC5}"/>
              </a:ext>
            </a:extLst>
          </p:cNvPr>
          <p:cNvSpPr>
            <a:spLocks noGrp="1"/>
          </p:cNvSpPr>
          <p:nvPr>
            <p:ph type="body" sz="quarter" idx="10" hasCustomPrompt="1"/>
          </p:nvPr>
        </p:nvSpPr>
        <p:spPr>
          <a:xfrm>
            <a:off x="342900" y="235817"/>
            <a:ext cx="11544300" cy="380475"/>
          </a:xfrm>
          <a:prstGeom prst="rect">
            <a:avLst/>
          </a:prstGeom>
        </p:spPr>
        <p:txBody>
          <a:bodyPr lIns="0" rIns="0"/>
          <a:lstStyle>
            <a:lvl1pPr marL="0" indent="0">
              <a:defRPr sz="1800">
                <a:solidFill>
                  <a:schemeClr val="accent3"/>
                </a:solidFill>
              </a:defRPr>
            </a:lvl1pPr>
          </a:lstStyle>
          <a:p>
            <a:pPr lvl="0"/>
            <a:r>
              <a:rPr lang="en-US"/>
              <a:t>Click to edit title</a:t>
            </a:r>
          </a:p>
        </p:txBody>
      </p:sp>
      <p:sp>
        <p:nvSpPr>
          <p:cNvPr id="8" name="Text Placeholder 3">
            <a:extLst>
              <a:ext uri="{FF2B5EF4-FFF2-40B4-BE49-F238E27FC236}">
                <a16:creationId xmlns:a16="http://schemas.microsoft.com/office/drawing/2014/main" id="{0AB8292E-A672-4967-80F1-42DA6F4C84CE}"/>
              </a:ext>
            </a:extLst>
          </p:cNvPr>
          <p:cNvSpPr>
            <a:spLocks noGrp="1"/>
          </p:cNvSpPr>
          <p:nvPr>
            <p:ph type="body" sz="quarter" idx="11" hasCustomPrompt="1"/>
          </p:nvPr>
        </p:nvSpPr>
        <p:spPr>
          <a:xfrm>
            <a:off x="342900" y="690183"/>
            <a:ext cx="11544300" cy="380475"/>
          </a:xfrm>
          <a:prstGeom prst="rect">
            <a:avLst/>
          </a:prstGeom>
        </p:spPr>
        <p:txBody>
          <a:bodyPr lIns="0" rIns="0"/>
          <a:lstStyle>
            <a:lvl1pPr>
              <a:defRPr sz="1400"/>
            </a:lvl1pPr>
          </a:lstStyle>
          <a:p>
            <a:pPr lvl="0"/>
            <a:r>
              <a:rPr lang="en-US"/>
              <a:t>Click to edit sub-title</a:t>
            </a:r>
          </a:p>
        </p:txBody>
      </p:sp>
      <p:pic>
        <p:nvPicPr>
          <p:cNvPr id="5" name="Picture 4">
            <a:extLst>
              <a:ext uri="{FF2B5EF4-FFF2-40B4-BE49-F238E27FC236}">
                <a16:creationId xmlns:a16="http://schemas.microsoft.com/office/drawing/2014/main" id="{960ADDAD-0E22-46A8-93E6-E51854C37F41}"/>
              </a:ext>
            </a:extLst>
          </p:cNvPr>
          <p:cNvPicPr>
            <a:picLocks noChangeAspect="1"/>
          </p:cNvPicPr>
          <p:nvPr userDrawn="1"/>
        </p:nvPicPr>
        <p:blipFill rotWithShape="1">
          <a:blip r:embed="rId110">
            <a:duotone>
              <a:schemeClr val="bg2">
                <a:shade val="45000"/>
                <a:satMod val="135000"/>
              </a:schemeClr>
              <a:prstClr val="white"/>
            </a:duotone>
            <a:alphaModFix amt="35000"/>
            <a:extLst>
              <a:ext uri="{BEBA8EAE-BF5A-486C-A8C5-ECC9F3942E4B}">
                <a14:imgProps xmlns:a14="http://schemas.microsoft.com/office/drawing/2010/main">
                  <a14:imgLayer r:embed="rId111">
                    <a14:imgEffect>
                      <a14:brightnessContrast bright="40000"/>
                    </a14:imgEffect>
                  </a14:imgLayer>
                </a14:imgProps>
              </a:ext>
            </a:extLst>
          </a:blip>
          <a:srcRect r="84418" b="9333"/>
          <a:stretch/>
        </p:blipFill>
        <p:spPr>
          <a:xfrm>
            <a:off x="7949523" y="1584527"/>
            <a:ext cx="4242477" cy="4973295"/>
          </a:xfrm>
          <a:prstGeom prst="rect">
            <a:avLst/>
          </a:prstGeom>
        </p:spPr>
      </p:pic>
      <p:sp>
        <p:nvSpPr>
          <p:cNvPr id="6" name="Rectangle 5">
            <a:extLst>
              <a:ext uri="{FF2B5EF4-FFF2-40B4-BE49-F238E27FC236}">
                <a16:creationId xmlns:a16="http://schemas.microsoft.com/office/drawing/2014/main" id="{F96E94E4-B0A7-48C5-B153-556C414C4C2E}"/>
              </a:ext>
            </a:extLst>
          </p:cNvPr>
          <p:cNvSpPr/>
          <p:nvPr userDrawn="1">
            <p:custDataLst>
              <p:tags r:id="rId2"/>
            </p:custDataLst>
          </p:nvPr>
        </p:nvSpPr>
        <p:spPr bwMode="auto">
          <a:xfrm>
            <a:off x="284163" y="4132263"/>
            <a:ext cx="11603038"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807C3858-911C-4465-8DDF-B97183143B8E}"/>
              </a:ext>
            </a:extLst>
          </p:cNvPr>
          <p:cNvSpPr/>
          <p:nvPr userDrawn="1">
            <p:custDataLst>
              <p:tags r:id="rId3"/>
            </p:custDataLst>
          </p:nvPr>
        </p:nvSpPr>
        <p:spPr bwMode="auto">
          <a:xfrm>
            <a:off x="284163" y="2587625"/>
            <a:ext cx="11603038"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1100D7C3-FFD5-4FAA-8325-7F3A1E249B15}"/>
              </a:ext>
            </a:extLst>
          </p:cNvPr>
          <p:cNvSpPr/>
          <p:nvPr userDrawn="1">
            <p:custDataLst>
              <p:tags r:id="rId4"/>
            </p:custDataLst>
          </p:nvPr>
        </p:nvSpPr>
        <p:spPr bwMode="auto">
          <a:xfrm>
            <a:off x="284163" y="5676900"/>
            <a:ext cx="11603037" cy="773113"/>
          </a:xfrm>
          <a:prstGeom prst="rect">
            <a:avLst/>
          </a:prstGeom>
          <a:solidFill>
            <a:srgbClr val="F2F2F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5" name="Rectangle 184">
            <a:extLst>
              <a:ext uri="{FF2B5EF4-FFF2-40B4-BE49-F238E27FC236}">
                <a16:creationId xmlns:a16="http://schemas.microsoft.com/office/drawing/2014/main" id="{49281920-DD7B-4213-9DCD-48E46E6DB99B}"/>
              </a:ext>
            </a:extLst>
          </p:cNvPr>
          <p:cNvSpPr/>
          <p:nvPr userDrawn="1">
            <p:custDataLst>
              <p:tags r:id="rId5"/>
            </p:custDataLst>
          </p:nvPr>
        </p:nvSpPr>
        <p:spPr bwMode="auto">
          <a:xfrm>
            <a:off x="735013" y="1212851"/>
            <a:ext cx="1722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D48D064-DA15-4F02-9E8C-12AE7A83AA08}" type="datetime'''''''''''''''2''''0''''''''''''''''''''''2''''''''''''''''2'">
              <a:rPr kumimoji="0" lang="en-US" altLang="en-US" sz="800" b="1" i="0" u="none" kern="0" cap="none" spc="0" baseline="0" smtClean="0">
                <a:solidFill>
                  <a:schemeClr val="tx1"/>
                </a:solidFill>
                <a:effectLst/>
                <a:latin typeface="+mn-lt"/>
                <a:ea typeface="+mn-ea"/>
                <a:cs typeface="+mn-cs"/>
              </a:rPr>
              <a:pPr marL="0" lvl="0" indent="0" algn="ctr">
                <a:spcBef>
                  <a:spcPct val="0"/>
                </a:spcBef>
                <a:spcAft>
                  <a:spcPct val="0"/>
                </a:spcAft>
              </a:pPr>
              <a:t>2022</a:t>
            </a:fld>
            <a:endParaRPr kumimoji="0" lang="en-US" sz="800" b="1" i="0" u="none" kern="0" cap="none" spc="0" baseline="0">
              <a:solidFill>
                <a:schemeClr val="tx1"/>
              </a:solidFill>
              <a:latin typeface="+mn-lt"/>
              <a:ea typeface="+mn-ea"/>
              <a:cs typeface="+mn-cs"/>
            </a:endParaRPr>
          </a:p>
        </p:txBody>
      </p:sp>
      <p:sp>
        <p:nvSpPr>
          <p:cNvPr id="187" name="Rectangle 186">
            <a:extLst>
              <a:ext uri="{FF2B5EF4-FFF2-40B4-BE49-F238E27FC236}">
                <a16:creationId xmlns:a16="http://schemas.microsoft.com/office/drawing/2014/main" id="{BB1B7149-5B76-4CFE-81F0-EA76F8AAD687}"/>
              </a:ext>
            </a:extLst>
          </p:cNvPr>
          <p:cNvSpPr/>
          <p:nvPr userDrawn="1">
            <p:custDataLst>
              <p:tags r:id="rId6"/>
            </p:custDataLst>
          </p:nvPr>
        </p:nvSpPr>
        <p:spPr bwMode="auto">
          <a:xfrm>
            <a:off x="2457449" y="1212851"/>
            <a:ext cx="94297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699C19B-1B90-4E4C-AE2F-CDDCFC64AF2F}" type="datetime'''''''''2''0''''''2''''''''3'">
              <a:rPr kumimoji="0" lang="en-US" altLang="en-US" sz="800" b="1" i="0" u="none" kern="0" cap="none" spc="0" baseline="0" smtClean="0">
                <a:solidFill>
                  <a:schemeClr val="tx1"/>
                </a:solidFill>
                <a:effectLst/>
                <a:latin typeface="+mn-lt"/>
                <a:ea typeface="+mn-ea"/>
                <a:cs typeface="+mn-cs"/>
              </a:rPr>
              <a:pPr marL="0" lvl="0" indent="0" algn="ctr">
                <a:spcBef>
                  <a:spcPct val="0"/>
                </a:spcBef>
                <a:spcAft>
                  <a:spcPct val="0"/>
                </a:spcAft>
              </a:pPr>
              <a:t>2023</a:t>
            </a:fld>
            <a:endParaRPr kumimoji="0" lang="en-US" sz="800" b="1" i="0" u="none" kern="0" cap="none" spc="0" baseline="0">
              <a:solidFill>
                <a:schemeClr val="tx1"/>
              </a:solidFill>
              <a:latin typeface="+mn-lt"/>
              <a:ea typeface="+mn-ea"/>
              <a:cs typeface="+mn-cs"/>
            </a:endParaRPr>
          </a:p>
        </p:txBody>
      </p:sp>
      <p:sp>
        <p:nvSpPr>
          <p:cNvPr id="192" name="Rectangle 191">
            <a:extLst>
              <a:ext uri="{FF2B5EF4-FFF2-40B4-BE49-F238E27FC236}">
                <a16:creationId xmlns:a16="http://schemas.microsoft.com/office/drawing/2014/main" id="{63EEA278-5472-4319-A2E5-1C593536DF5A}"/>
              </a:ext>
            </a:extLst>
          </p:cNvPr>
          <p:cNvSpPr/>
          <p:nvPr userDrawn="1">
            <p:custDataLst>
              <p:tags r:id="rId7"/>
            </p:custDataLst>
          </p:nvPr>
        </p:nvSpPr>
        <p:spPr bwMode="auto">
          <a:xfrm>
            <a:off x="735013" y="1363664"/>
            <a:ext cx="172243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6910BA-05BC-42CC-8B42-3EAF266F77CC}" type="datetime'''Q''''''''''''4'''''''''''''''''">
              <a:rPr lang="en-US" altLang="en-US" sz="800" b="1" u="none" kern="0" smtClean="0">
                <a:solidFill>
                  <a:schemeClr val="tx1"/>
                </a:solidFill>
                <a:effectLst/>
                <a:latin typeface="+mn-lt"/>
              </a:rPr>
              <a:pPr marL="0" lvl="0" indent="0" algn="ctr">
                <a:spcBef>
                  <a:spcPct val="0"/>
                </a:spcBef>
                <a:spcAft>
                  <a:spcPct val="0"/>
                </a:spcAft>
              </a:pPr>
              <a:t>Q4</a:t>
            </a:fld>
            <a:endParaRPr kumimoji="0" lang="en-US" sz="800" b="1" i="0" u="none" kern="0" cap="none" spc="0" baseline="0">
              <a:solidFill>
                <a:schemeClr val="tx1"/>
              </a:solidFill>
              <a:latin typeface="+mn-lt"/>
              <a:ea typeface="+mn-ea"/>
              <a:cs typeface="+mn-cs"/>
            </a:endParaRPr>
          </a:p>
        </p:txBody>
      </p:sp>
      <p:sp>
        <p:nvSpPr>
          <p:cNvPr id="193" name="Rectangle 192">
            <a:extLst>
              <a:ext uri="{FF2B5EF4-FFF2-40B4-BE49-F238E27FC236}">
                <a16:creationId xmlns:a16="http://schemas.microsoft.com/office/drawing/2014/main" id="{244812E6-EC6B-444B-A232-EF303D3A5879}"/>
              </a:ext>
            </a:extLst>
          </p:cNvPr>
          <p:cNvSpPr/>
          <p:nvPr userDrawn="1">
            <p:custDataLst>
              <p:tags r:id="rId8"/>
            </p:custDataLst>
          </p:nvPr>
        </p:nvSpPr>
        <p:spPr bwMode="auto">
          <a:xfrm>
            <a:off x="2457450" y="1363664"/>
            <a:ext cx="254158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B13A564-D617-4A52-975A-F6EBFD7501AA}" type="datetime'''''''''''''''''''''''''''Q''''''''''''''1'''''''''''''''''">
              <a:rPr lang="en-US" altLang="en-US" sz="800" b="1" u="none" kern="0" smtClean="0">
                <a:solidFill>
                  <a:schemeClr val="tx1"/>
                </a:solidFill>
                <a:effectLst/>
                <a:latin typeface="+mn-lt"/>
              </a:rPr>
              <a:pPr marL="0" lvl="0" indent="0" algn="ctr">
                <a:spcBef>
                  <a:spcPct val="0"/>
                </a:spcBef>
                <a:spcAft>
                  <a:spcPct val="0"/>
                </a:spcAft>
              </a:pPr>
              <a:t>Q1</a:t>
            </a:fld>
            <a:endParaRPr kumimoji="0" lang="en-US" sz="800" b="1" i="0" u="none" kern="0" cap="none" spc="0" baseline="0">
              <a:solidFill>
                <a:schemeClr val="tx1"/>
              </a:solidFill>
              <a:latin typeface="+mn-lt"/>
              <a:ea typeface="+mn-ea"/>
              <a:cs typeface="+mn-cs"/>
            </a:endParaRPr>
          </a:p>
        </p:txBody>
      </p:sp>
      <p:sp>
        <p:nvSpPr>
          <p:cNvPr id="194" name="Rectangle 193">
            <a:extLst>
              <a:ext uri="{FF2B5EF4-FFF2-40B4-BE49-F238E27FC236}">
                <a16:creationId xmlns:a16="http://schemas.microsoft.com/office/drawing/2014/main" id="{36619101-33C7-4D84-A3D1-51A01D400959}"/>
              </a:ext>
            </a:extLst>
          </p:cNvPr>
          <p:cNvSpPr/>
          <p:nvPr userDrawn="1">
            <p:custDataLst>
              <p:tags r:id="rId9"/>
            </p:custDataLst>
          </p:nvPr>
        </p:nvSpPr>
        <p:spPr bwMode="auto">
          <a:xfrm>
            <a:off x="4999039" y="1363664"/>
            <a:ext cx="2568575"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8E295FF-DF97-4A14-88A5-ABBDEFD305B1}" type="datetime'''''''''''''''''''''''''''''''''''''''''''''Q''''''2'''''''">
              <a:rPr lang="en-US" altLang="en-US" sz="800" b="1" u="none" kern="0" smtClean="0">
                <a:solidFill>
                  <a:schemeClr val="tx1"/>
                </a:solidFill>
                <a:effectLst/>
                <a:latin typeface="+mn-lt"/>
              </a:rPr>
              <a:pPr marL="0" lvl="0" indent="0" algn="ctr">
                <a:spcBef>
                  <a:spcPct val="0"/>
                </a:spcBef>
                <a:spcAft>
                  <a:spcPct val="0"/>
                </a:spcAft>
              </a:pPr>
              <a:t>Q2</a:t>
            </a:fld>
            <a:endParaRPr kumimoji="0" lang="en-US" sz="800" b="1" i="0" u="none" kern="0" cap="none" spc="0" baseline="0">
              <a:solidFill>
                <a:schemeClr val="tx1"/>
              </a:solidFill>
              <a:latin typeface="+mn-lt"/>
              <a:ea typeface="+mn-ea"/>
              <a:cs typeface="+mn-cs"/>
            </a:endParaRPr>
          </a:p>
        </p:txBody>
      </p:sp>
      <p:sp>
        <p:nvSpPr>
          <p:cNvPr id="195" name="Rectangle 194">
            <a:extLst>
              <a:ext uri="{FF2B5EF4-FFF2-40B4-BE49-F238E27FC236}">
                <a16:creationId xmlns:a16="http://schemas.microsoft.com/office/drawing/2014/main" id="{DFF5AB51-7C4A-4D14-ACAC-12335B816A2E}"/>
              </a:ext>
            </a:extLst>
          </p:cNvPr>
          <p:cNvSpPr/>
          <p:nvPr userDrawn="1">
            <p:custDataLst>
              <p:tags r:id="rId10"/>
            </p:custDataLst>
          </p:nvPr>
        </p:nvSpPr>
        <p:spPr bwMode="auto">
          <a:xfrm>
            <a:off x="7567612" y="1363664"/>
            <a:ext cx="2597150"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AC494FA-A3FF-45B3-822F-69C4D6BDA9EA}" type="datetime'''Q''''''''''''''''''''''''''''''''3'''''">
              <a:rPr lang="en-US" altLang="en-US" sz="800" b="1" u="none" kern="0" smtClean="0">
                <a:solidFill>
                  <a:schemeClr val="tx1"/>
                </a:solidFill>
                <a:effectLst/>
                <a:latin typeface="+mn-lt"/>
              </a:rPr>
              <a:pPr marL="0" lvl="0" indent="0" algn="ctr">
                <a:spcBef>
                  <a:spcPct val="0"/>
                </a:spcBef>
                <a:spcAft>
                  <a:spcPct val="0"/>
                </a:spcAft>
              </a:pPr>
              <a:t>Q3</a:t>
            </a:fld>
            <a:endParaRPr kumimoji="0" lang="en-US" sz="800" b="1" i="0" u="none" kern="0" cap="none" spc="0" baseline="0">
              <a:solidFill>
                <a:schemeClr val="tx1"/>
              </a:solidFill>
              <a:latin typeface="+mn-lt"/>
              <a:ea typeface="+mn-ea"/>
              <a:cs typeface="+mn-cs"/>
            </a:endParaRPr>
          </a:p>
        </p:txBody>
      </p:sp>
      <p:sp>
        <p:nvSpPr>
          <p:cNvPr id="66" name="Rectangle 65">
            <a:extLst>
              <a:ext uri="{FF2B5EF4-FFF2-40B4-BE49-F238E27FC236}">
                <a16:creationId xmlns:a16="http://schemas.microsoft.com/office/drawing/2014/main" id="{2C16FFFE-8CE1-4222-8946-B5B059827792}"/>
              </a:ext>
            </a:extLst>
          </p:cNvPr>
          <p:cNvSpPr/>
          <p:nvPr userDrawn="1">
            <p:custDataLst>
              <p:tags r:id="rId11"/>
            </p:custDataLst>
          </p:nvPr>
        </p:nvSpPr>
        <p:spPr bwMode="auto">
          <a:xfrm>
            <a:off x="10164762" y="1363663"/>
            <a:ext cx="1722438" cy="150813"/>
          </a:xfrm>
          <a:prstGeom prst="rect">
            <a:avLst/>
          </a:prstGeom>
          <a:solidFill>
            <a:schemeClr val="accent1"/>
          </a:solidFill>
          <a:ln w="9525"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DDCF810-DA03-41A5-956E-3E8D6799DF37}" type="datetime'''''''''''''''''''''Q''''''''''''''4'''''''''''''''''">
              <a:rPr lang="en-US" altLang="en-US" sz="800" b="1" u="none" kern="0" smtClean="0">
                <a:solidFill>
                  <a:schemeClr val="tx1"/>
                </a:solidFill>
                <a:effectLst/>
                <a:latin typeface="+mn-lt"/>
              </a:rPr>
              <a:pPr marL="0" lvl="0" indent="0" algn="ctr">
                <a:spcBef>
                  <a:spcPct val="0"/>
                </a:spcBef>
                <a:spcAft>
                  <a:spcPct val="0"/>
                </a:spcAft>
              </a:pPr>
              <a:t>Q4</a:t>
            </a:fld>
            <a:endParaRPr kumimoji="0" lang="en-US" sz="800" b="1" i="0" u="none" kern="0" cap="none" spc="0" baseline="0">
              <a:solidFill>
                <a:schemeClr val="tx1"/>
              </a:solidFill>
              <a:latin typeface="+mn-lt"/>
              <a:ea typeface="+mn-ea"/>
              <a:cs typeface="+mn-cs"/>
            </a:endParaRPr>
          </a:p>
        </p:txBody>
      </p:sp>
      <p:sp>
        <p:nvSpPr>
          <p:cNvPr id="20" name="Rectangle 19">
            <a:extLst>
              <a:ext uri="{FF2B5EF4-FFF2-40B4-BE49-F238E27FC236}">
                <a16:creationId xmlns:a16="http://schemas.microsoft.com/office/drawing/2014/main" id="{4A5968D5-E4D2-4A1B-8565-856ECFB26E65}"/>
              </a:ext>
            </a:extLst>
          </p:cNvPr>
          <p:cNvSpPr/>
          <p:nvPr userDrawn="1">
            <p:custDataLst>
              <p:tags r:id="rId12"/>
            </p:custDataLst>
          </p:nvPr>
        </p:nvSpPr>
        <p:spPr bwMode="auto">
          <a:xfrm>
            <a:off x="735014"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3BBD1C8-DC2C-469F-A493-7B0614EB74C6}" type="datetime'''''''''N''''''''''''''''''o''''''''''''''''''''v'''''">
              <a:rPr lang="en-US" altLang="en-US" sz="800" b="1" u="none" smtClean="0">
                <a:solidFill>
                  <a:schemeClr val="bg1"/>
                </a:solidFill>
                <a:effectLst/>
                <a:latin typeface="+mn-lt"/>
              </a:rPr>
              <a:pPr marL="0" lvl="0" indent="0" algn="ctr">
                <a:spcBef>
                  <a:spcPct val="0"/>
                </a:spcBef>
                <a:spcAft>
                  <a:spcPct val="0"/>
                </a:spcAft>
              </a:pPr>
              <a:t>Nov</a:t>
            </a:fld>
            <a:endParaRPr kumimoji="0" lang="en-US" sz="800" b="1" i="0" u="none" cap="none" baseline="0">
              <a:solidFill>
                <a:schemeClr val="bg1"/>
              </a:solidFill>
              <a:latin typeface="+mn-lt"/>
              <a:ea typeface="+mn-ea"/>
              <a:cs typeface="+mn-cs"/>
            </a:endParaRPr>
          </a:p>
        </p:txBody>
      </p:sp>
      <p:sp>
        <p:nvSpPr>
          <p:cNvPr id="21" name="Rectangle 20">
            <a:extLst>
              <a:ext uri="{FF2B5EF4-FFF2-40B4-BE49-F238E27FC236}">
                <a16:creationId xmlns:a16="http://schemas.microsoft.com/office/drawing/2014/main" id="{009D0DD6-1365-4D13-ADC7-0DECEFB4648F}"/>
              </a:ext>
            </a:extLst>
          </p:cNvPr>
          <p:cNvSpPr/>
          <p:nvPr userDrawn="1">
            <p:custDataLst>
              <p:tags r:id="rId13"/>
            </p:custDataLst>
          </p:nvPr>
        </p:nvSpPr>
        <p:spPr bwMode="auto">
          <a:xfrm>
            <a:off x="1582738"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6E12251C-C259-4A6E-860E-9E9325EB536A}" type="datetime'''''''''''''''''''''D''''''''e''''''c'''''''''''''">
              <a:rPr lang="en-US" altLang="en-US" sz="800" b="1" u="none" smtClean="0">
                <a:solidFill>
                  <a:schemeClr val="bg1"/>
                </a:solidFill>
                <a:effectLst/>
                <a:latin typeface="+mn-lt"/>
              </a:rPr>
              <a:pPr marL="0" lvl="0" indent="0" algn="ctr">
                <a:spcBef>
                  <a:spcPct val="0"/>
                </a:spcBef>
                <a:spcAft>
                  <a:spcPct val="0"/>
                </a:spcAft>
              </a:pPr>
              <a:t>Dec</a:t>
            </a:fld>
            <a:endParaRPr kumimoji="0" lang="en-US" sz="800" b="1" i="0" u="none" cap="none" baseline="0">
              <a:solidFill>
                <a:schemeClr val="bg1"/>
              </a:solidFill>
              <a:latin typeface="+mn-lt"/>
              <a:ea typeface="+mn-ea"/>
              <a:cs typeface="+mn-cs"/>
            </a:endParaRPr>
          </a:p>
        </p:txBody>
      </p:sp>
      <p:sp>
        <p:nvSpPr>
          <p:cNvPr id="160" name="Rectangle 159">
            <a:extLst>
              <a:ext uri="{FF2B5EF4-FFF2-40B4-BE49-F238E27FC236}">
                <a16:creationId xmlns:a16="http://schemas.microsoft.com/office/drawing/2014/main" id="{9D5E5691-3050-455A-8FB9-FBE522E68314}"/>
              </a:ext>
            </a:extLst>
          </p:cNvPr>
          <p:cNvSpPr/>
          <p:nvPr userDrawn="1">
            <p:custDataLst>
              <p:tags r:id="rId14"/>
            </p:custDataLst>
          </p:nvPr>
        </p:nvSpPr>
        <p:spPr bwMode="auto">
          <a:xfrm>
            <a:off x="2457451"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1956149-9E93-4A1A-9A7C-D0DE9D388BAA}" type="datetime'''''''''J''''''''''''''''''''''''''''''''an'''''">
              <a:rPr lang="en-US" altLang="en-US" sz="800" b="1" u="none" smtClean="0">
                <a:solidFill>
                  <a:schemeClr val="bg1"/>
                </a:solidFill>
                <a:effectLst/>
                <a:latin typeface="+mn-lt"/>
              </a:rPr>
              <a:pPr marL="0" lvl="0" indent="0" algn="ctr">
                <a:spcBef>
                  <a:spcPct val="0"/>
                </a:spcBef>
                <a:spcAft>
                  <a:spcPct val="0"/>
                </a:spcAft>
              </a:pPr>
              <a:t>Jan</a:t>
            </a:fld>
            <a:endParaRPr kumimoji="0" lang="en-US" sz="800" b="1" i="0" u="none" cap="none" baseline="0">
              <a:solidFill>
                <a:schemeClr val="bg1"/>
              </a:solidFill>
              <a:latin typeface="+mn-lt"/>
              <a:ea typeface="+mn-ea"/>
              <a:cs typeface="+mn-cs"/>
            </a:endParaRPr>
          </a:p>
        </p:txBody>
      </p:sp>
      <p:sp>
        <p:nvSpPr>
          <p:cNvPr id="161" name="Rectangle 160">
            <a:extLst>
              <a:ext uri="{FF2B5EF4-FFF2-40B4-BE49-F238E27FC236}">
                <a16:creationId xmlns:a16="http://schemas.microsoft.com/office/drawing/2014/main" id="{BB8B46C3-D859-4EF6-BF4E-DA1AE4DD798A}"/>
              </a:ext>
            </a:extLst>
          </p:cNvPr>
          <p:cNvSpPr/>
          <p:nvPr userDrawn="1">
            <p:custDataLst>
              <p:tags r:id="rId15"/>
            </p:custDataLst>
          </p:nvPr>
        </p:nvSpPr>
        <p:spPr bwMode="auto">
          <a:xfrm>
            <a:off x="3332164" y="1514475"/>
            <a:ext cx="79057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7FB60A8-8D9D-4360-BD79-F33FD139526B}" type="datetime'''''''F''''''''e''''b'''">
              <a:rPr lang="en-US" altLang="en-US" sz="800" b="1" u="none" smtClean="0">
                <a:solidFill>
                  <a:schemeClr val="bg1"/>
                </a:solidFill>
                <a:effectLst/>
                <a:latin typeface="+mn-lt"/>
              </a:rPr>
              <a:pPr marL="0" lvl="0" indent="0" algn="ctr">
                <a:spcBef>
                  <a:spcPct val="0"/>
                </a:spcBef>
                <a:spcAft>
                  <a:spcPct val="0"/>
                </a:spcAft>
              </a:pPr>
              <a:t>Feb</a:t>
            </a:fld>
            <a:endParaRPr kumimoji="0" lang="en-US" sz="800" b="1" i="0" u="none" cap="none" baseline="0">
              <a:solidFill>
                <a:schemeClr val="bg1"/>
              </a:solidFill>
              <a:latin typeface="+mn-lt"/>
              <a:ea typeface="+mn-ea"/>
              <a:cs typeface="+mn-cs"/>
            </a:endParaRPr>
          </a:p>
        </p:txBody>
      </p:sp>
      <p:sp>
        <p:nvSpPr>
          <p:cNvPr id="162" name="Rectangle 161">
            <a:extLst>
              <a:ext uri="{FF2B5EF4-FFF2-40B4-BE49-F238E27FC236}">
                <a16:creationId xmlns:a16="http://schemas.microsoft.com/office/drawing/2014/main" id="{436E35A3-C788-49B3-8501-019097AE9860}"/>
              </a:ext>
            </a:extLst>
          </p:cNvPr>
          <p:cNvSpPr/>
          <p:nvPr userDrawn="1">
            <p:custDataLst>
              <p:tags r:id="rId16"/>
            </p:custDataLst>
          </p:nvPr>
        </p:nvSpPr>
        <p:spPr bwMode="auto">
          <a:xfrm>
            <a:off x="4122738" y="1514475"/>
            <a:ext cx="876300"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71362EC-D304-459D-95FB-E30885B4753E}" type="datetime'''''''''''''''''''M''''''''''a''''r'''''''">
              <a:rPr lang="en-US" altLang="en-US" sz="800" b="1" u="none" smtClean="0">
                <a:solidFill>
                  <a:schemeClr val="bg1"/>
                </a:solidFill>
                <a:effectLst/>
                <a:latin typeface="+mn-lt"/>
              </a:rPr>
              <a:pPr marL="0" lvl="0" indent="0" algn="ctr">
                <a:spcBef>
                  <a:spcPct val="0"/>
                </a:spcBef>
                <a:spcAft>
                  <a:spcPct val="0"/>
                </a:spcAft>
              </a:pPr>
              <a:t>Mar</a:t>
            </a:fld>
            <a:endParaRPr kumimoji="0" lang="en-US" sz="800" b="1" i="0" u="none" cap="none" baseline="0">
              <a:solidFill>
                <a:schemeClr val="bg1"/>
              </a:solidFill>
              <a:latin typeface="+mn-lt"/>
              <a:ea typeface="+mn-ea"/>
              <a:cs typeface="+mn-cs"/>
            </a:endParaRPr>
          </a:p>
        </p:txBody>
      </p:sp>
      <p:sp>
        <p:nvSpPr>
          <p:cNvPr id="163" name="Rectangle 162">
            <a:extLst>
              <a:ext uri="{FF2B5EF4-FFF2-40B4-BE49-F238E27FC236}">
                <a16:creationId xmlns:a16="http://schemas.microsoft.com/office/drawing/2014/main" id="{35136DAA-60C7-4F95-A624-7E4F9097BF45}"/>
              </a:ext>
            </a:extLst>
          </p:cNvPr>
          <p:cNvSpPr/>
          <p:nvPr userDrawn="1">
            <p:custDataLst>
              <p:tags r:id="rId17"/>
            </p:custDataLst>
          </p:nvPr>
        </p:nvSpPr>
        <p:spPr bwMode="auto">
          <a:xfrm>
            <a:off x="4999038" y="1514475"/>
            <a:ext cx="846138"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9C52C1A-38EC-44CB-B540-0F3116FFC669}" type="datetime'''''''''''''''''''''''A''''p''''''''''''''''''''r'''''''''''''">
              <a:rPr lang="en-US" altLang="en-US" sz="800" b="1" u="none" smtClean="0">
                <a:solidFill>
                  <a:schemeClr val="bg1"/>
                </a:solidFill>
                <a:effectLst/>
                <a:latin typeface="+mn-lt"/>
              </a:rPr>
              <a:pPr marL="0" lvl="0" indent="0" algn="ctr">
                <a:spcBef>
                  <a:spcPct val="0"/>
                </a:spcBef>
                <a:spcAft>
                  <a:spcPct val="0"/>
                </a:spcAft>
              </a:pPr>
              <a:t>Apr</a:t>
            </a:fld>
            <a:endParaRPr kumimoji="0" lang="en-US" sz="800" b="1" i="0" u="none" cap="none" baseline="0">
              <a:solidFill>
                <a:schemeClr val="bg1"/>
              </a:solidFill>
              <a:latin typeface="+mn-lt"/>
              <a:ea typeface="+mn-ea"/>
              <a:cs typeface="+mn-cs"/>
            </a:endParaRPr>
          </a:p>
        </p:txBody>
      </p:sp>
      <p:sp>
        <p:nvSpPr>
          <p:cNvPr id="164" name="Rectangle 163">
            <a:extLst>
              <a:ext uri="{FF2B5EF4-FFF2-40B4-BE49-F238E27FC236}">
                <a16:creationId xmlns:a16="http://schemas.microsoft.com/office/drawing/2014/main" id="{9A86B049-8A1B-4F79-8797-D1B484AD11A9}"/>
              </a:ext>
            </a:extLst>
          </p:cNvPr>
          <p:cNvSpPr/>
          <p:nvPr userDrawn="1">
            <p:custDataLst>
              <p:tags r:id="rId18"/>
            </p:custDataLst>
          </p:nvPr>
        </p:nvSpPr>
        <p:spPr bwMode="auto">
          <a:xfrm>
            <a:off x="5845176"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187AD28-9130-4BEF-BA8B-C4DB4636AF3B}" type="datetime'''''''''''''''''M''a''''''''''''''''''''''''''''''y'''">
              <a:rPr lang="en-US" altLang="en-US" sz="800" b="1" u="none" smtClean="0">
                <a:solidFill>
                  <a:schemeClr val="bg1"/>
                </a:solidFill>
                <a:effectLst/>
                <a:latin typeface="+mn-lt"/>
              </a:rPr>
              <a:pPr marL="0" lvl="0" indent="0" algn="ctr">
                <a:spcBef>
                  <a:spcPct val="0"/>
                </a:spcBef>
                <a:spcAft>
                  <a:spcPct val="0"/>
                </a:spcAft>
              </a:pPr>
              <a:t>May</a:t>
            </a:fld>
            <a:endParaRPr kumimoji="0" lang="en-US" sz="800" b="1" i="0" u="none" cap="none" baseline="0">
              <a:solidFill>
                <a:schemeClr val="bg1"/>
              </a:solidFill>
              <a:latin typeface="+mn-lt"/>
              <a:ea typeface="+mn-ea"/>
              <a:cs typeface="+mn-cs"/>
            </a:endParaRPr>
          </a:p>
        </p:txBody>
      </p:sp>
      <p:sp>
        <p:nvSpPr>
          <p:cNvPr id="165" name="Rectangle 164">
            <a:extLst>
              <a:ext uri="{FF2B5EF4-FFF2-40B4-BE49-F238E27FC236}">
                <a16:creationId xmlns:a16="http://schemas.microsoft.com/office/drawing/2014/main" id="{578AF94B-A374-42F4-A09D-C71BF10986D8}"/>
              </a:ext>
            </a:extLst>
          </p:cNvPr>
          <p:cNvSpPr/>
          <p:nvPr userDrawn="1">
            <p:custDataLst>
              <p:tags r:id="rId19"/>
            </p:custDataLst>
          </p:nvPr>
        </p:nvSpPr>
        <p:spPr bwMode="auto">
          <a:xfrm>
            <a:off x="6719889"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F26EB54-D707-4AA9-8D08-9FF381E55FC4}" type="datetime'''''''''''''''J''''''''u''''''''''''''''''''''''''n'''''''''">
              <a:rPr lang="en-US" altLang="en-US" sz="800" b="1" u="none" smtClean="0">
                <a:solidFill>
                  <a:schemeClr val="bg1"/>
                </a:solidFill>
                <a:effectLst/>
                <a:latin typeface="+mn-lt"/>
              </a:rPr>
              <a:pPr marL="0" lvl="0" indent="0" algn="ctr">
                <a:spcBef>
                  <a:spcPct val="0"/>
                </a:spcBef>
                <a:spcAft>
                  <a:spcPct val="0"/>
                </a:spcAft>
              </a:pPr>
              <a:t>Jun</a:t>
            </a:fld>
            <a:endParaRPr kumimoji="0" lang="en-US" sz="800" b="1" i="0" u="none" cap="none" baseline="0">
              <a:solidFill>
                <a:schemeClr val="bg1"/>
              </a:solidFill>
              <a:latin typeface="+mn-lt"/>
              <a:ea typeface="+mn-ea"/>
              <a:cs typeface="+mn-cs"/>
            </a:endParaRPr>
          </a:p>
        </p:txBody>
      </p:sp>
      <p:sp>
        <p:nvSpPr>
          <p:cNvPr id="166" name="Rectangle 165">
            <a:extLst>
              <a:ext uri="{FF2B5EF4-FFF2-40B4-BE49-F238E27FC236}">
                <a16:creationId xmlns:a16="http://schemas.microsoft.com/office/drawing/2014/main" id="{ACA61620-A061-4ECE-A7CA-3938D25468AA}"/>
              </a:ext>
            </a:extLst>
          </p:cNvPr>
          <p:cNvSpPr/>
          <p:nvPr userDrawn="1">
            <p:custDataLst>
              <p:tags r:id="rId20"/>
            </p:custDataLst>
          </p:nvPr>
        </p:nvSpPr>
        <p:spPr bwMode="auto">
          <a:xfrm>
            <a:off x="7567613"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4D1C020-01F8-4E2A-AE5B-04976949DC07}" type="datetime'''''''J''''ul'''''''''''''''''''''''''''''''''''''">
              <a:rPr lang="en-US" altLang="en-US" sz="800" b="1" u="none" smtClean="0">
                <a:solidFill>
                  <a:schemeClr val="bg1"/>
                </a:solidFill>
                <a:effectLst/>
                <a:latin typeface="+mn-lt"/>
              </a:rPr>
              <a:pPr marL="0" lvl="0" indent="0" algn="ctr">
                <a:spcBef>
                  <a:spcPct val="0"/>
                </a:spcBef>
                <a:spcAft>
                  <a:spcPct val="0"/>
                </a:spcAft>
              </a:pPr>
              <a:t>Jul</a:t>
            </a:fld>
            <a:endParaRPr kumimoji="0" lang="en-US" sz="800" b="1" i="0" u="none" cap="none" baseline="0">
              <a:solidFill>
                <a:schemeClr val="bg1"/>
              </a:solidFill>
              <a:latin typeface="+mn-lt"/>
              <a:ea typeface="+mn-ea"/>
              <a:cs typeface="+mn-cs"/>
            </a:endParaRPr>
          </a:p>
        </p:txBody>
      </p:sp>
      <p:sp>
        <p:nvSpPr>
          <p:cNvPr id="61" name="Rectangle 60">
            <a:extLst>
              <a:ext uri="{FF2B5EF4-FFF2-40B4-BE49-F238E27FC236}">
                <a16:creationId xmlns:a16="http://schemas.microsoft.com/office/drawing/2014/main" id="{D4A53274-6457-4C5B-94BF-A09043D8F830}"/>
              </a:ext>
            </a:extLst>
          </p:cNvPr>
          <p:cNvSpPr/>
          <p:nvPr userDrawn="1">
            <p:custDataLst>
              <p:tags r:id="rId21"/>
            </p:custDataLst>
          </p:nvPr>
        </p:nvSpPr>
        <p:spPr bwMode="auto">
          <a:xfrm>
            <a:off x="8442325" y="1514475"/>
            <a:ext cx="876300"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C9A0F4-2C10-4F94-A37C-7A74C65902B5}" type="datetime'''''A''''''''''u''''''''''''''g'''">
              <a:rPr lang="en-US" altLang="en-US" sz="800" b="1" u="none" smtClean="0">
                <a:solidFill>
                  <a:schemeClr val="bg1"/>
                </a:solidFill>
                <a:effectLst/>
                <a:latin typeface="+mn-lt"/>
              </a:rPr>
              <a:pPr marL="0" lvl="0" indent="0" algn="ctr">
                <a:spcBef>
                  <a:spcPct val="0"/>
                </a:spcBef>
                <a:spcAft>
                  <a:spcPct val="0"/>
                </a:spcAft>
              </a:pPr>
              <a:t>Aug</a:t>
            </a:fld>
            <a:endParaRPr kumimoji="0" lang="en-US" sz="800" b="1" i="0" u="none" cap="none" baseline="0">
              <a:solidFill>
                <a:schemeClr val="bg1"/>
              </a:solidFill>
              <a:latin typeface="+mn-lt"/>
              <a:ea typeface="+mn-ea"/>
              <a:cs typeface="+mn-cs"/>
            </a:endParaRPr>
          </a:p>
        </p:txBody>
      </p:sp>
      <p:sp>
        <p:nvSpPr>
          <p:cNvPr id="63" name="Rectangle 62">
            <a:extLst>
              <a:ext uri="{FF2B5EF4-FFF2-40B4-BE49-F238E27FC236}">
                <a16:creationId xmlns:a16="http://schemas.microsoft.com/office/drawing/2014/main" id="{2FA41376-A999-4FE1-B166-D6059D421807}"/>
              </a:ext>
            </a:extLst>
          </p:cNvPr>
          <p:cNvSpPr/>
          <p:nvPr userDrawn="1">
            <p:custDataLst>
              <p:tags r:id="rId22"/>
            </p:custDataLst>
          </p:nvPr>
        </p:nvSpPr>
        <p:spPr bwMode="auto">
          <a:xfrm>
            <a:off x="9318625" y="1514475"/>
            <a:ext cx="846138"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EAE93E4-28FD-4A27-89BB-88995835BA0B}" type="datetime'S''''e''''''''''''''''''''p'''''''''''''''''''''">
              <a:rPr lang="en-US" altLang="en-US" sz="800" b="1" u="none" smtClean="0">
                <a:solidFill>
                  <a:schemeClr val="bg1"/>
                </a:solidFill>
                <a:effectLst/>
                <a:latin typeface="+mn-lt"/>
              </a:rPr>
              <a:pPr marL="0" lvl="0" indent="0" algn="ctr">
                <a:spcBef>
                  <a:spcPct val="0"/>
                </a:spcBef>
                <a:spcAft>
                  <a:spcPct val="0"/>
                </a:spcAft>
              </a:pPr>
              <a:t>Sep</a:t>
            </a:fld>
            <a:endParaRPr kumimoji="0" lang="en-US" sz="800" b="1" i="0" u="none" cap="none" baseline="0">
              <a:solidFill>
                <a:schemeClr val="bg1"/>
              </a:solidFill>
              <a:latin typeface="+mn-lt"/>
              <a:ea typeface="+mn-ea"/>
              <a:cs typeface="+mn-cs"/>
            </a:endParaRPr>
          </a:p>
        </p:txBody>
      </p:sp>
      <p:sp>
        <p:nvSpPr>
          <p:cNvPr id="64" name="Rectangle 63">
            <a:extLst>
              <a:ext uri="{FF2B5EF4-FFF2-40B4-BE49-F238E27FC236}">
                <a16:creationId xmlns:a16="http://schemas.microsoft.com/office/drawing/2014/main" id="{E3D1D692-7AED-4D97-8C40-AD934EF6E369}"/>
              </a:ext>
            </a:extLst>
          </p:cNvPr>
          <p:cNvSpPr/>
          <p:nvPr userDrawn="1">
            <p:custDataLst>
              <p:tags r:id="rId23"/>
            </p:custDataLst>
          </p:nvPr>
        </p:nvSpPr>
        <p:spPr bwMode="auto">
          <a:xfrm>
            <a:off x="10164763" y="1514475"/>
            <a:ext cx="874713"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0C0D8D8-9F44-4415-B8D0-CBDC78B23120}" type="datetime'''''''''''''''''''''''''''''''''''''O''c''t'''''''">
              <a:rPr lang="en-US" altLang="en-US" sz="800" b="1" u="none" smtClean="0">
                <a:solidFill>
                  <a:schemeClr val="bg1"/>
                </a:solidFill>
                <a:effectLst/>
                <a:latin typeface="+mn-lt"/>
              </a:rPr>
              <a:pPr marL="0" lvl="0" indent="0" algn="ctr">
                <a:spcBef>
                  <a:spcPct val="0"/>
                </a:spcBef>
                <a:spcAft>
                  <a:spcPct val="0"/>
                </a:spcAft>
              </a:pPr>
              <a:t>Oct</a:t>
            </a:fld>
            <a:endParaRPr kumimoji="0" lang="en-US" sz="800" b="1" i="0" u="none" cap="none" baseline="0">
              <a:solidFill>
                <a:schemeClr val="bg1"/>
              </a:solidFill>
              <a:latin typeface="+mn-lt"/>
              <a:ea typeface="+mn-ea"/>
              <a:cs typeface="+mn-cs"/>
            </a:endParaRPr>
          </a:p>
        </p:txBody>
      </p:sp>
      <p:sp>
        <p:nvSpPr>
          <p:cNvPr id="65" name="Rectangle 64">
            <a:extLst>
              <a:ext uri="{FF2B5EF4-FFF2-40B4-BE49-F238E27FC236}">
                <a16:creationId xmlns:a16="http://schemas.microsoft.com/office/drawing/2014/main" id="{B9911968-0C64-4BE7-9D95-A94B796EB8BE}"/>
              </a:ext>
            </a:extLst>
          </p:cNvPr>
          <p:cNvSpPr/>
          <p:nvPr userDrawn="1">
            <p:custDataLst>
              <p:tags r:id="rId24"/>
            </p:custDataLst>
          </p:nvPr>
        </p:nvSpPr>
        <p:spPr bwMode="auto">
          <a:xfrm>
            <a:off x="11039475" y="1514475"/>
            <a:ext cx="847725" cy="150813"/>
          </a:xfrm>
          <a:prstGeom prst="rect">
            <a:avLst/>
          </a:prstGeom>
          <a:solidFill>
            <a:schemeClr val="accent4"/>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05FD412-1E53-4474-A153-6C8C38112983}" type="datetime'''''''''''''''''''''''''''''''''''''''No''''''v'''''''''''''''">
              <a:rPr lang="en-US" altLang="en-US" sz="800" b="1" u="none" smtClean="0">
                <a:solidFill>
                  <a:schemeClr val="bg1"/>
                </a:solidFill>
                <a:effectLst/>
                <a:latin typeface="+mn-lt"/>
              </a:rPr>
              <a:pPr marL="0" lvl="0" indent="0" algn="ctr">
                <a:spcBef>
                  <a:spcPct val="0"/>
                </a:spcBef>
                <a:spcAft>
                  <a:spcPct val="0"/>
                </a:spcAft>
              </a:pPr>
              <a:t>Nov</a:t>
            </a:fld>
            <a:endParaRPr kumimoji="0" lang="en-US" sz="800" b="1" i="0" u="none" cap="none" baseline="0">
              <a:solidFill>
                <a:schemeClr val="bg1"/>
              </a:solidFill>
              <a:latin typeface="+mn-lt"/>
              <a:ea typeface="+mn-ea"/>
              <a:cs typeface="+mn-cs"/>
            </a:endParaRPr>
          </a:p>
        </p:txBody>
      </p:sp>
      <p:sp>
        <p:nvSpPr>
          <p:cNvPr id="11" name="Rectangle 10">
            <a:extLst>
              <a:ext uri="{FF2B5EF4-FFF2-40B4-BE49-F238E27FC236}">
                <a16:creationId xmlns:a16="http://schemas.microsoft.com/office/drawing/2014/main" id="{8447A167-17F9-4158-B54D-544BE4BFD2F5}"/>
              </a:ext>
            </a:extLst>
          </p:cNvPr>
          <p:cNvSpPr/>
          <p:nvPr userDrawn="1">
            <p:custDataLst>
              <p:tags r:id="rId25"/>
            </p:custDataLst>
          </p:nvPr>
        </p:nvSpPr>
        <p:spPr bwMode="auto">
          <a:xfrm>
            <a:off x="735013" y="1665289"/>
            <a:ext cx="14128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endParaRPr kumimoji="0" lang="en-US" sz="800" b="1" i="0" u="none" kern="0" cap="none" spc="0" baseline="0">
              <a:solidFill>
                <a:schemeClr val="tx1"/>
              </a:solidFill>
              <a:latin typeface="+mn-lt"/>
              <a:ea typeface="+mn-ea"/>
              <a:cs typeface="+mn-cs"/>
            </a:endParaRPr>
          </a:p>
        </p:txBody>
      </p:sp>
      <p:sp>
        <p:nvSpPr>
          <p:cNvPr id="72" name="Rectangle 71">
            <a:extLst>
              <a:ext uri="{FF2B5EF4-FFF2-40B4-BE49-F238E27FC236}">
                <a16:creationId xmlns:a16="http://schemas.microsoft.com/office/drawing/2014/main" id="{1E71A80C-8B0A-4067-9603-A3AC0C144BC3}"/>
              </a:ext>
            </a:extLst>
          </p:cNvPr>
          <p:cNvSpPr/>
          <p:nvPr userDrawn="1">
            <p:custDataLst>
              <p:tags r:id="rId26"/>
            </p:custDataLst>
          </p:nvPr>
        </p:nvSpPr>
        <p:spPr bwMode="auto">
          <a:xfrm>
            <a:off x="8763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6563F4B-3AF4-4A5C-A20E-4841847A514A}" type="datetime'''''''''0''''''''''''6''''''''''''''''''''''''''''.'''">
              <a:rPr lang="en-US" altLang="en-US" sz="800" b="1" u="none" kern="0" smtClean="0">
                <a:solidFill>
                  <a:schemeClr val="tx1"/>
                </a:solidFill>
                <a:effectLst/>
                <a:latin typeface="+mn-lt"/>
              </a:rPr>
              <a:pPr marL="0" lvl="0" indent="0" algn="ctr">
                <a:spcBef>
                  <a:spcPct val="0"/>
                </a:spcBef>
                <a:spcAft>
                  <a:spcPct val="0"/>
                </a:spcAft>
              </a:pPr>
              <a:t>06.</a:t>
            </a:fld>
            <a:endParaRPr kumimoji="0" lang="en-US" sz="800" b="1" i="0" u="none" kern="0" cap="none" spc="0" baseline="0">
              <a:solidFill>
                <a:schemeClr val="tx1"/>
              </a:solidFill>
              <a:latin typeface="+mn-lt"/>
              <a:ea typeface="+mn-ea"/>
              <a:cs typeface="+mn-cs"/>
            </a:endParaRPr>
          </a:p>
        </p:txBody>
      </p:sp>
      <p:sp>
        <p:nvSpPr>
          <p:cNvPr id="73" name="Rectangle 72">
            <a:extLst>
              <a:ext uri="{FF2B5EF4-FFF2-40B4-BE49-F238E27FC236}">
                <a16:creationId xmlns:a16="http://schemas.microsoft.com/office/drawing/2014/main" id="{E35B51FB-6C56-4DDE-84D2-70B59C38FE29}"/>
              </a:ext>
            </a:extLst>
          </p:cNvPr>
          <p:cNvSpPr/>
          <p:nvPr userDrawn="1">
            <p:custDataLst>
              <p:tags r:id="rId27"/>
            </p:custDataLst>
          </p:nvPr>
        </p:nvSpPr>
        <p:spPr bwMode="auto">
          <a:xfrm>
            <a:off x="10731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9FDD3EF-59F2-4FCE-9875-7862BA9B781F}" type="datetime'''1''''''''3.'''''''''''''">
              <a:rPr lang="en-US" altLang="en-US" sz="800" b="1" u="none" kern="0" smtClean="0">
                <a:solidFill>
                  <a:schemeClr val="tx1"/>
                </a:solidFill>
                <a:effectLst/>
                <a:latin typeface="+mn-lt"/>
              </a:rPr>
              <a:pPr marL="0" lvl="0" indent="0" algn="ctr">
                <a:spcBef>
                  <a:spcPct val="0"/>
                </a:spcBef>
                <a:spcAft>
                  <a:spcPct val="0"/>
                </a:spcAft>
              </a:pPr>
              <a:t>13.</a:t>
            </a:fld>
            <a:endParaRPr kumimoji="0" lang="en-US" sz="800" b="1" i="0" u="none" kern="0" cap="none" spc="0" baseline="0">
              <a:solidFill>
                <a:schemeClr val="tx1"/>
              </a:solidFill>
              <a:latin typeface="+mn-lt"/>
              <a:ea typeface="+mn-ea"/>
              <a:cs typeface="+mn-cs"/>
            </a:endParaRPr>
          </a:p>
        </p:txBody>
      </p:sp>
      <p:sp>
        <p:nvSpPr>
          <p:cNvPr id="74" name="Rectangle 73">
            <a:extLst>
              <a:ext uri="{FF2B5EF4-FFF2-40B4-BE49-F238E27FC236}">
                <a16:creationId xmlns:a16="http://schemas.microsoft.com/office/drawing/2014/main" id="{4236535C-C879-4607-BB44-E63B98799F1F}"/>
              </a:ext>
            </a:extLst>
          </p:cNvPr>
          <p:cNvSpPr/>
          <p:nvPr userDrawn="1">
            <p:custDataLst>
              <p:tags r:id="rId28"/>
            </p:custDataLst>
          </p:nvPr>
        </p:nvSpPr>
        <p:spPr bwMode="auto">
          <a:xfrm>
            <a:off x="12715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7D9F601-CD5B-4C77-BE05-94D769A9DB60}" type="datetime'''2''''''0''''''''.'''''''''''''''''''''">
              <a:rPr lang="en-US" altLang="en-US" sz="800" b="1" u="none" kern="0" smtClean="0">
                <a:solidFill>
                  <a:schemeClr val="tx1"/>
                </a:solidFill>
                <a:effectLst/>
                <a:latin typeface="+mn-lt"/>
              </a:rPr>
              <a:pPr marL="0" lvl="0" indent="0" algn="ctr">
                <a:spcBef>
                  <a:spcPct val="0"/>
                </a:spcBef>
                <a:spcAft>
                  <a:spcPct val="0"/>
                </a:spcAft>
              </a:pPr>
              <a:t>20.</a:t>
            </a:fld>
            <a:endParaRPr kumimoji="0" lang="en-US" sz="800" b="1" i="0" u="none" kern="0" cap="none" spc="0" baseline="0">
              <a:solidFill>
                <a:schemeClr val="tx1"/>
              </a:solidFill>
              <a:latin typeface="+mn-lt"/>
              <a:ea typeface="+mn-ea"/>
              <a:cs typeface="+mn-cs"/>
            </a:endParaRPr>
          </a:p>
        </p:txBody>
      </p:sp>
      <p:sp>
        <p:nvSpPr>
          <p:cNvPr id="83" name="Rectangle 82">
            <a:extLst>
              <a:ext uri="{FF2B5EF4-FFF2-40B4-BE49-F238E27FC236}">
                <a16:creationId xmlns:a16="http://schemas.microsoft.com/office/drawing/2014/main" id="{96488ED2-8C97-4CF1-AE18-23CFE1ADBFDF}"/>
              </a:ext>
            </a:extLst>
          </p:cNvPr>
          <p:cNvSpPr/>
          <p:nvPr userDrawn="1">
            <p:custDataLst>
              <p:tags r:id="rId29"/>
            </p:custDataLst>
          </p:nvPr>
        </p:nvSpPr>
        <p:spPr bwMode="auto">
          <a:xfrm>
            <a:off x="14684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E9F8E09-8631-4816-A718-A787569EA121}" type="datetime'''''''''''''''''''''''''''''''''''''''2''7''''''''''''''.'''''">
              <a:rPr lang="en-US" altLang="en-US" sz="800" b="1" u="none" kern="0" smtClean="0">
                <a:solidFill>
                  <a:schemeClr val="tx1"/>
                </a:solidFill>
                <a:effectLst/>
                <a:latin typeface="+mn-lt"/>
              </a:rPr>
              <a:pPr marL="0" lvl="0" indent="0" algn="ctr">
                <a:spcBef>
                  <a:spcPct val="0"/>
                </a:spcBef>
                <a:spcAft>
                  <a:spcPct val="0"/>
                </a:spcAft>
              </a:pPr>
              <a:t>27.</a:t>
            </a:fld>
            <a:endParaRPr kumimoji="0" lang="en-US" sz="800" b="1" i="0" u="none" kern="0" cap="none" spc="0" baseline="0">
              <a:solidFill>
                <a:schemeClr val="tx1"/>
              </a:solidFill>
              <a:latin typeface="+mn-lt"/>
              <a:ea typeface="+mn-ea"/>
              <a:cs typeface="+mn-cs"/>
            </a:endParaRPr>
          </a:p>
        </p:txBody>
      </p:sp>
      <p:sp>
        <p:nvSpPr>
          <p:cNvPr id="84" name="Rectangle 83">
            <a:extLst>
              <a:ext uri="{FF2B5EF4-FFF2-40B4-BE49-F238E27FC236}">
                <a16:creationId xmlns:a16="http://schemas.microsoft.com/office/drawing/2014/main" id="{36844297-722D-4FFD-88CA-3998A3A19038}"/>
              </a:ext>
            </a:extLst>
          </p:cNvPr>
          <p:cNvSpPr/>
          <p:nvPr userDrawn="1">
            <p:custDataLst>
              <p:tags r:id="rId30"/>
            </p:custDataLst>
          </p:nvPr>
        </p:nvSpPr>
        <p:spPr bwMode="auto">
          <a:xfrm>
            <a:off x="16668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DFE2619-0663-4B57-BDF8-9A5EF08D299A}" type="datetime'''''''''''''''0''''''''''''''4''''''''''''''.'''''''''''''''">
              <a:rPr lang="en-US" altLang="en-US" sz="800" b="1" u="none" kern="0" smtClean="0">
                <a:solidFill>
                  <a:schemeClr val="tx1"/>
                </a:solidFill>
                <a:effectLst/>
                <a:latin typeface="+mn-lt"/>
              </a:rPr>
              <a:pPr marL="0" lvl="0" indent="0" algn="ctr">
                <a:spcBef>
                  <a:spcPct val="0"/>
                </a:spcBef>
                <a:spcAft>
                  <a:spcPct val="0"/>
                </a:spcAft>
              </a:pPr>
              <a:t>04.</a:t>
            </a:fld>
            <a:endParaRPr kumimoji="0" lang="en-US" sz="800" b="1" i="0" u="none" kern="0" cap="none" spc="0" baseline="0">
              <a:solidFill>
                <a:schemeClr val="tx1"/>
              </a:solidFill>
              <a:latin typeface="+mn-lt"/>
              <a:ea typeface="+mn-ea"/>
              <a:cs typeface="+mn-cs"/>
            </a:endParaRPr>
          </a:p>
        </p:txBody>
      </p:sp>
      <p:sp>
        <p:nvSpPr>
          <p:cNvPr id="85" name="Rectangle 84">
            <a:extLst>
              <a:ext uri="{FF2B5EF4-FFF2-40B4-BE49-F238E27FC236}">
                <a16:creationId xmlns:a16="http://schemas.microsoft.com/office/drawing/2014/main" id="{9D82D1CD-F486-47DB-9A93-D6E0D81A4989}"/>
              </a:ext>
            </a:extLst>
          </p:cNvPr>
          <p:cNvSpPr/>
          <p:nvPr userDrawn="1">
            <p:custDataLst>
              <p:tags r:id="rId31"/>
            </p:custDataLst>
          </p:nvPr>
        </p:nvSpPr>
        <p:spPr bwMode="auto">
          <a:xfrm>
            <a:off x="18637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E669AAC-2C25-4CCA-8614-B496C9C60855}" type="datetime'''''''''''''''''''''''''''''''''''''''''1''1''''''''''.'''''''">
              <a:rPr lang="en-US" altLang="en-US" sz="800" b="1" u="none" kern="0" smtClean="0">
                <a:solidFill>
                  <a:schemeClr val="tx1"/>
                </a:solidFill>
                <a:effectLst/>
                <a:latin typeface="+mn-lt"/>
              </a:rPr>
              <a:pPr marL="0" lvl="0" indent="0" algn="ctr">
                <a:spcBef>
                  <a:spcPct val="0"/>
                </a:spcBef>
                <a:spcAft>
                  <a:spcPct val="0"/>
                </a:spcAft>
              </a:pPr>
              <a:t>11.</a:t>
            </a:fld>
            <a:endParaRPr kumimoji="0" lang="en-US" sz="800" b="1" i="0" u="none" kern="0" cap="none" spc="0" baseline="0">
              <a:solidFill>
                <a:schemeClr val="tx1"/>
              </a:solidFill>
              <a:latin typeface="+mn-lt"/>
              <a:ea typeface="+mn-ea"/>
              <a:cs typeface="+mn-cs"/>
            </a:endParaRPr>
          </a:p>
        </p:txBody>
      </p:sp>
      <p:sp>
        <p:nvSpPr>
          <p:cNvPr id="106" name="Rectangle 105">
            <a:extLst>
              <a:ext uri="{FF2B5EF4-FFF2-40B4-BE49-F238E27FC236}">
                <a16:creationId xmlns:a16="http://schemas.microsoft.com/office/drawing/2014/main" id="{B3281540-2B63-429C-80D3-0C7F49A7D84F}"/>
              </a:ext>
            </a:extLst>
          </p:cNvPr>
          <p:cNvSpPr/>
          <p:nvPr userDrawn="1">
            <p:custDataLst>
              <p:tags r:id="rId32"/>
            </p:custDataLst>
          </p:nvPr>
        </p:nvSpPr>
        <p:spPr bwMode="auto">
          <a:xfrm>
            <a:off x="20621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28DEB1E-6453-4122-82BF-BC2CA90AA886}" type="datetime'''''''''''''''''''''1''''''8''''''''''''''''''''''.'''''''">
              <a:rPr lang="en-US" altLang="en-US" sz="800" b="1" u="none" kern="0" smtClean="0">
                <a:solidFill>
                  <a:schemeClr val="tx1"/>
                </a:solidFill>
                <a:effectLst/>
                <a:latin typeface="+mn-lt"/>
              </a:rPr>
              <a:pPr marL="0" lvl="0" indent="0" algn="ctr">
                <a:spcBef>
                  <a:spcPct val="0"/>
                </a:spcBef>
                <a:spcAft>
                  <a:spcPct val="0"/>
                </a:spcAft>
              </a:pPr>
              <a:t>18.</a:t>
            </a:fld>
            <a:endParaRPr kumimoji="0" lang="en-US" sz="800" b="1" i="0" u="none" kern="0" cap="none" spc="0" baseline="0">
              <a:solidFill>
                <a:schemeClr val="tx1"/>
              </a:solidFill>
              <a:latin typeface="+mn-lt"/>
              <a:ea typeface="+mn-ea"/>
              <a:cs typeface="+mn-cs"/>
            </a:endParaRPr>
          </a:p>
        </p:txBody>
      </p:sp>
      <p:sp>
        <p:nvSpPr>
          <p:cNvPr id="107" name="Rectangle 106">
            <a:extLst>
              <a:ext uri="{FF2B5EF4-FFF2-40B4-BE49-F238E27FC236}">
                <a16:creationId xmlns:a16="http://schemas.microsoft.com/office/drawing/2014/main" id="{0F88A967-E060-41F3-859C-8D05BAA1D6F9}"/>
              </a:ext>
            </a:extLst>
          </p:cNvPr>
          <p:cNvSpPr/>
          <p:nvPr userDrawn="1">
            <p:custDataLst>
              <p:tags r:id="rId33"/>
            </p:custDataLst>
          </p:nvPr>
        </p:nvSpPr>
        <p:spPr bwMode="auto">
          <a:xfrm>
            <a:off x="22590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BEB3E3B-F6FE-460C-A491-F0DE8D1A4E1E}" type="datetime'''''''''''''''''2''''5.'''''''''''">
              <a:rPr lang="en-US" altLang="en-US" sz="800" b="1" u="none" kern="0" smtClean="0">
                <a:solidFill>
                  <a:schemeClr val="tx1"/>
                </a:solidFill>
                <a:effectLst/>
                <a:latin typeface="+mn-lt"/>
              </a:rPr>
              <a:pPr marL="0" lvl="0" indent="0" algn="ctr">
                <a:spcBef>
                  <a:spcPct val="0"/>
                </a:spcBef>
                <a:spcAft>
                  <a:spcPct val="0"/>
                </a:spcAft>
              </a:pPr>
              <a:t>25.</a:t>
            </a:fld>
            <a:endParaRPr kumimoji="0" lang="en-US" sz="800" b="1" i="0" u="none" kern="0" cap="none" spc="0" baseline="0">
              <a:solidFill>
                <a:schemeClr val="tx1"/>
              </a:solidFill>
              <a:latin typeface="+mn-lt"/>
              <a:ea typeface="+mn-ea"/>
              <a:cs typeface="+mn-cs"/>
            </a:endParaRPr>
          </a:p>
        </p:txBody>
      </p:sp>
      <p:sp>
        <p:nvSpPr>
          <p:cNvPr id="108" name="Rectangle 107">
            <a:extLst>
              <a:ext uri="{FF2B5EF4-FFF2-40B4-BE49-F238E27FC236}">
                <a16:creationId xmlns:a16="http://schemas.microsoft.com/office/drawing/2014/main" id="{81F6E01A-F228-4747-86AF-AC4A39112CE6}"/>
              </a:ext>
            </a:extLst>
          </p:cNvPr>
          <p:cNvSpPr/>
          <p:nvPr userDrawn="1">
            <p:custDataLst>
              <p:tags r:id="rId34"/>
            </p:custDataLst>
          </p:nvPr>
        </p:nvSpPr>
        <p:spPr bwMode="auto">
          <a:xfrm>
            <a:off x="24574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9CDE586-8A3A-41E9-A434-ECC8CCF7A000}" type="datetime'''''0''''''''''''''''''''''''''''''1.'''''''''''''''">
              <a:rPr lang="en-US" altLang="en-US" sz="800" b="1" u="none" kern="0" smtClean="0">
                <a:solidFill>
                  <a:schemeClr val="tx1"/>
                </a:solidFill>
                <a:effectLst/>
                <a:latin typeface="+mn-lt"/>
              </a:rPr>
              <a:pPr marL="0" lvl="0" indent="0" algn="ctr">
                <a:spcBef>
                  <a:spcPct val="0"/>
                </a:spcBef>
                <a:spcAft>
                  <a:spcPct val="0"/>
                </a:spcAft>
              </a:pPr>
              <a:t>01.</a:t>
            </a:fld>
            <a:endParaRPr kumimoji="0" lang="en-US" sz="800" b="1" i="0" u="none" kern="0" cap="none" spc="0" baseline="0">
              <a:solidFill>
                <a:schemeClr val="tx1"/>
              </a:solidFill>
              <a:latin typeface="+mn-lt"/>
              <a:ea typeface="+mn-ea"/>
              <a:cs typeface="+mn-cs"/>
            </a:endParaRPr>
          </a:p>
        </p:txBody>
      </p:sp>
      <p:sp>
        <p:nvSpPr>
          <p:cNvPr id="109" name="Rectangle 108">
            <a:extLst>
              <a:ext uri="{FF2B5EF4-FFF2-40B4-BE49-F238E27FC236}">
                <a16:creationId xmlns:a16="http://schemas.microsoft.com/office/drawing/2014/main" id="{6C845F92-BEC8-4A6D-8BEA-7FC1D2B659FD}"/>
              </a:ext>
            </a:extLst>
          </p:cNvPr>
          <p:cNvSpPr/>
          <p:nvPr userDrawn="1">
            <p:custDataLst>
              <p:tags r:id="rId35"/>
            </p:custDataLst>
          </p:nvPr>
        </p:nvSpPr>
        <p:spPr bwMode="auto">
          <a:xfrm>
            <a:off x="26543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2C7618F-E8AD-4411-BACA-22DE7A28A953}" type="datetime'''''''''''''0''''''''''''''''8''''.'''''''''''''''''''''''''">
              <a:rPr lang="en-US" altLang="en-US" sz="800" b="1" u="none" kern="0" smtClean="0">
                <a:solidFill>
                  <a:schemeClr val="tx1"/>
                </a:solidFill>
                <a:effectLst/>
                <a:latin typeface="+mn-lt"/>
              </a:rPr>
              <a:pPr marL="0" lvl="0" indent="0" algn="ctr">
                <a:spcBef>
                  <a:spcPct val="0"/>
                </a:spcBef>
                <a:spcAft>
                  <a:spcPct val="0"/>
                </a:spcAft>
              </a:pPr>
              <a:t>08.</a:t>
            </a:fld>
            <a:endParaRPr kumimoji="0" lang="en-US" sz="800" b="1" i="0" u="none" kern="0" cap="none" spc="0" baseline="0">
              <a:solidFill>
                <a:schemeClr val="tx1"/>
              </a:solidFill>
              <a:latin typeface="+mn-lt"/>
              <a:ea typeface="+mn-ea"/>
              <a:cs typeface="+mn-cs"/>
            </a:endParaRPr>
          </a:p>
        </p:txBody>
      </p:sp>
      <p:sp>
        <p:nvSpPr>
          <p:cNvPr id="110" name="Rectangle 109">
            <a:extLst>
              <a:ext uri="{FF2B5EF4-FFF2-40B4-BE49-F238E27FC236}">
                <a16:creationId xmlns:a16="http://schemas.microsoft.com/office/drawing/2014/main" id="{FCDB2581-89F9-42A0-8AB9-54DE27C7910D}"/>
              </a:ext>
            </a:extLst>
          </p:cNvPr>
          <p:cNvSpPr/>
          <p:nvPr userDrawn="1">
            <p:custDataLst>
              <p:tags r:id="rId36"/>
            </p:custDataLst>
          </p:nvPr>
        </p:nvSpPr>
        <p:spPr bwMode="auto">
          <a:xfrm>
            <a:off x="28527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A554EAE-B6CF-4BFA-9DAB-46DB20403951}" type="datetime'''''''''''''''''''''''''1''''''5''''''.'''''''''''''''''">
              <a:rPr lang="en-US" altLang="en-US" sz="800" b="1" u="none" kern="0" smtClean="0">
                <a:solidFill>
                  <a:schemeClr val="tx1"/>
                </a:solidFill>
                <a:effectLst/>
                <a:latin typeface="+mn-lt"/>
              </a:rPr>
              <a:pPr marL="0" lvl="0" indent="0" algn="ctr">
                <a:spcBef>
                  <a:spcPct val="0"/>
                </a:spcBef>
                <a:spcAft>
                  <a:spcPct val="0"/>
                </a:spcAft>
              </a:pPr>
              <a:t>15.</a:t>
            </a:fld>
            <a:endParaRPr kumimoji="0" lang="en-US" sz="800" b="1" i="0" u="none" kern="0" cap="none" spc="0" baseline="0">
              <a:solidFill>
                <a:schemeClr val="tx1"/>
              </a:solidFill>
              <a:latin typeface="+mn-lt"/>
              <a:ea typeface="+mn-ea"/>
              <a:cs typeface="+mn-cs"/>
            </a:endParaRPr>
          </a:p>
        </p:txBody>
      </p:sp>
      <p:sp>
        <p:nvSpPr>
          <p:cNvPr id="111" name="Rectangle 110">
            <a:extLst>
              <a:ext uri="{FF2B5EF4-FFF2-40B4-BE49-F238E27FC236}">
                <a16:creationId xmlns:a16="http://schemas.microsoft.com/office/drawing/2014/main" id="{4AD7347E-73E2-48D9-8920-D5DC46465300}"/>
              </a:ext>
            </a:extLst>
          </p:cNvPr>
          <p:cNvSpPr/>
          <p:nvPr userDrawn="1">
            <p:custDataLst>
              <p:tags r:id="rId37"/>
            </p:custDataLst>
          </p:nvPr>
        </p:nvSpPr>
        <p:spPr bwMode="auto">
          <a:xfrm>
            <a:off x="30495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E226E70-12F3-49EF-8044-C26F99444504}" type="datetime'''''2''''''''''''2.'''''''''''''''''">
              <a:rPr lang="en-US" altLang="en-US" sz="800" b="1" u="none" kern="0" smtClean="0">
                <a:solidFill>
                  <a:schemeClr val="tx1"/>
                </a:solidFill>
                <a:effectLst/>
                <a:latin typeface="+mn-lt"/>
              </a:rPr>
              <a:pPr marL="0" lvl="0" indent="0" algn="ctr">
                <a:spcBef>
                  <a:spcPct val="0"/>
                </a:spcBef>
                <a:spcAft>
                  <a:spcPct val="0"/>
                </a:spcAft>
              </a:pPr>
              <a:t>22.</a:t>
            </a:fld>
            <a:endParaRPr kumimoji="0" lang="en-US" sz="800" b="1" i="0" u="none" kern="0" cap="none" spc="0" baseline="0">
              <a:solidFill>
                <a:schemeClr val="tx1"/>
              </a:solidFill>
              <a:latin typeface="+mn-lt"/>
              <a:ea typeface="+mn-ea"/>
              <a:cs typeface="+mn-cs"/>
            </a:endParaRPr>
          </a:p>
        </p:txBody>
      </p:sp>
      <p:sp>
        <p:nvSpPr>
          <p:cNvPr id="112" name="Rectangle 111">
            <a:extLst>
              <a:ext uri="{FF2B5EF4-FFF2-40B4-BE49-F238E27FC236}">
                <a16:creationId xmlns:a16="http://schemas.microsoft.com/office/drawing/2014/main" id="{0DEB4ABA-37FD-4B9A-AA19-A138B2A22A67}"/>
              </a:ext>
            </a:extLst>
          </p:cNvPr>
          <p:cNvSpPr/>
          <p:nvPr userDrawn="1">
            <p:custDataLst>
              <p:tags r:id="rId38"/>
            </p:custDataLst>
          </p:nvPr>
        </p:nvSpPr>
        <p:spPr bwMode="auto">
          <a:xfrm>
            <a:off x="32480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9B4B27E-E461-445D-8F22-27173A960A2D}" type="datetime'''''2''''''''''''''''''''''9''''''''''''.'''''">
              <a:rPr lang="en-US" altLang="en-US" sz="800" b="1" u="none" kern="0" smtClean="0">
                <a:solidFill>
                  <a:schemeClr val="tx1"/>
                </a:solidFill>
                <a:effectLst/>
                <a:latin typeface="+mn-lt"/>
              </a:rPr>
              <a:pPr marL="0" lvl="0" indent="0" algn="ctr">
                <a:spcBef>
                  <a:spcPct val="0"/>
                </a:spcBef>
                <a:spcAft>
                  <a:spcPct val="0"/>
                </a:spcAft>
              </a:pPr>
              <a:t>29.</a:t>
            </a:fld>
            <a:endParaRPr kumimoji="0" lang="en-US" sz="800" b="1" i="0" u="none" kern="0" cap="none" spc="0" baseline="0">
              <a:solidFill>
                <a:schemeClr val="tx1"/>
              </a:solidFill>
              <a:latin typeface="+mn-lt"/>
              <a:ea typeface="+mn-ea"/>
              <a:cs typeface="+mn-cs"/>
            </a:endParaRPr>
          </a:p>
        </p:txBody>
      </p:sp>
      <p:sp>
        <p:nvSpPr>
          <p:cNvPr id="113" name="Rectangle 112">
            <a:extLst>
              <a:ext uri="{FF2B5EF4-FFF2-40B4-BE49-F238E27FC236}">
                <a16:creationId xmlns:a16="http://schemas.microsoft.com/office/drawing/2014/main" id="{4E7514B0-6F46-4474-AA57-C5F3AE7ED8C9}"/>
              </a:ext>
            </a:extLst>
          </p:cNvPr>
          <p:cNvSpPr/>
          <p:nvPr userDrawn="1">
            <p:custDataLst>
              <p:tags r:id="rId39"/>
            </p:custDataLst>
          </p:nvPr>
        </p:nvSpPr>
        <p:spPr bwMode="auto">
          <a:xfrm>
            <a:off x="34448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DAD309C-49B7-471B-91C2-CCE905750015}"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14" name="Rectangle 113">
            <a:extLst>
              <a:ext uri="{FF2B5EF4-FFF2-40B4-BE49-F238E27FC236}">
                <a16:creationId xmlns:a16="http://schemas.microsoft.com/office/drawing/2014/main" id="{5C25499F-B25A-4661-869B-6DCBE133F832}"/>
              </a:ext>
            </a:extLst>
          </p:cNvPr>
          <p:cNvSpPr/>
          <p:nvPr userDrawn="1">
            <p:custDataLst>
              <p:tags r:id="rId40"/>
            </p:custDataLst>
          </p:nvPr>
        </p:nvSpPr>
        <p:spPr bwMode="auto">
          <a:xfrm>
            <a:off x="36433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3039E14-DE9A-478C-A878-E144BF19CF12}"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15" name="Rectangle 114">
            <a:extLst>
              <a:ext uri="{FF2B5EF4-FFF2-40B4-BE49-F238E27FC236}">
                <a16:creationId xmlns:a16="http://schemas.microsoft.com/office/drawing/2014/main" id="{0733E0C0-48EF-46E5-8099-EADDCA552EE6}"/>
              </a:ext>
            </a:extLst>
          </p:cNvPr>
          <p:cNvSpPr/>
          <p:nvPr userDrawn="1">
            <p:custDataLst>
              <p:tags r:id="rId41"/>
            </p:custDataLst>
          </p:nvPr>
        </p:nvSpPr>
        <p:spPr bwMode="auto">
          <a:xfrm>
            <a:off x="38401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67AF31B-8F0B-40EC-BBA3-16FF9A57556B}"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16" name="Rectangle 115">
            <a:extLst>
              <a:ext uri="{FF2B5EF4-FFF2-40B4-BE49-F238E27FC236}">
                <a16:creationId xmlns:a16="http://schemas.microsoft.com/office/drawing/2014/main" id="{2EC7C31F-F5BC-4CCC-B29F-CFE114736DF7}"/>
              </a:ext>
            </a:extLst>
          </p:cNvPr>
          <p:cNvSpPr/>
          <p:nvPr userDrawn="1">
            <p:custDataLst>
              <p:tags r:id="rId42"/>
            </p:custDataLst>
          </p:nvPr>
        </p:nvSpPr>
        <p:spPr bwMode="auto">
          <a:xfrm>
            <a:off x="40386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2037DDC-4B2A-41AC-8E46-02EE1D9954AC}" type="datetime'''''''''''2''''''6''''''''''''''''''''''''.'''''''''''''">
              <a:rPr lang="en-US" altLang="en-US" sz="800" b="1" u="none" kern="0" smtClean="0">
                <a:solidFill>
                  <a:schemeClr val="tx1"/>
                </a:solidFill>
                <a:effectLst/>
                <a:latin typeface="+mn-lt"/>
              </a:rPr>
              <a:pPr marL="0" lvl="0" indent="0" algn="ctr">
                <a:spcBef>
                  <a:spcPct val="0"/>
                </a:spcBef>
                <a:spcAft>
                  <a:spcPct val="0"/>
                </a:spcAft>
              </a:pPr>
              <a:t>26.</a:t>
            </a:fld>
            <a:endParaRPr kumimoji="0" lang="en-US" sz="800" b="1" i="0" u="none" kern="0" cap="none" spc="0" baseline="0">
              <a:solidFill>
                <a:schemeClr val="tx1"/>
              </a:solidFill>
              <a:latin typeface="+mn-lt"/>
              <a:ea typeface="+mn-ea"/>
              <a:cs typeface="+mn-cs"/>
            </a:endParaRPr>
          </a:p>
        </p:txBody>
      </p:sp>
      <p:sp>
        <p:nvSpPr>
          <p:cNvPr id="117" name="Rectangle 116">
            <a:extLst>
              <a:ext uri="{FF2B5EF4-FFF2-40B4-BE49-F238E27FC236}">
                <a16:creationId xmlns:a16="http://schemas.microsoft.com/office/drawing/2014/main" id="{C745DACD-F976-4889-B435-43E3B4069AC8}"/>
              </a:ext>
            </a:extLst>
          </p:cNvPr>
          <p:cNvSpPr/>
          <p:nvPr userDrawn="1">
            <p:custDataLst>
              <p:tags r:id="rId43"/>
            </p:custDataLst>
          </p:nvPr>
        </p:nvSpPr>
        <p:spPr bwMode="auto">
          <a:xfrm>
            <a:off x="42354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27AA2A2-A44A-456F-94EC-34EA63F07750}"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18" name="Rectangle 117">
            <a:extLst>
              <a:ext uri="{FF2B5EF4-FFF2-40B4-BE49-F238E27FC236}">
                <a16:creationId xmlns:a16="http://schemas.microsoft.com/office/drawing/2014/main" id="{C47146B5-F308-48B9-BF2D-780F7C9C813D}"/>
              </a:ext>
            </a:extLst>
          </p:cNvPr>
          <p:cNvSpPr/>
          <p:nvPr userDrawn="1">
            <p:custDataLst>
              <p:tags r:id="rId44"/>
            </p:custDataLst>
          </p:nvPr>
        </p:nvSpPr>
        <p:spPr bwMode="auto">
          <a:xfrm>
            <a:off x="44338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633EDA-B455-4EC1-BA9C-F908142AD7A1}"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19" name="Rectangle 118">
            <a:extLst>
              <a:ext uri="{FF2B5EF4-FFF2-40B4-BE49-F238E27FC236}">
                <a16:creationId xmlns:a16="http://schemas.microsoft.com/office/drawing/2014/main" id="{8538494B-EC4C-40CD-BC8F-9996AC9CA64E}"/>
              </a:ext>
            </a:extLst>
          </p:cNvPr>
          <p:cNvSpPr/>
          <p:nvPr userDrawn="1">
            <p:custDataLst>
              <p:tags r:id="rId45"/>
            </p:custDataLst>
          </p:nvPr>
        </p:nvSpPr>
        <p:spPr bwMode="auto">
          <a:xfrm>
            <a:off x="46307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5EEE81A-2285-4192-BA85-EC6AD1FEA98C}"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20" name="Rectangle 119">
            <a:extLst>
              <a:ext uri="{FF2B5EF4-FFF2-40B4-BE49-F238E27FC236}">
                <a16:creationId xmlns:a16="http://schemas.microsoft.com/office/drawing/2014/main" id="{1642FA21-BDA5-4DF5-BA7D-BC06A0BAA8CE}"/>
              </a:ext>
            </a:extLst>
          </p:cNvPr>
          <p:cNvSpPr/>
          <p:nvPr userDrawn="1">
            <p:custDataLst>
              <p:tags r:id="rId46"/>
            </p:custDataLst>
          </p:nvPr>
        </p:nvSpPr>
        <p:spPr bwMode="auto">
          <a:xfrm>
            <a:off x="48291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DCFCCFB-4A35-4C93-9530-391883A9F3F4}" type="datetime'''''''''''''''''''''''''''''''''''''''2''''''''6''''''.'">
              <a:rPr lang="en-US" altLang="en-US" sz="800" b="1" u="none" kern="0" smtClean="0">
                <a:solidFill>
                  <a:schemeClr val="tx1"/>
                </a:solidFill>
                <a:effectLst/>
                <a:latin typeface="+mn-lt"/>
              </a:rPr>
              <a:pPr marL="0" lvl="0" indent="0" algn="ctr">
                <a:spcBef>
                  <a:spcPct val="0"/>
                </a:spcBef>
                <a:spcAft>
                  <a:spcPct val="0"/>
                </a:spcAft>
              </a:pPr>
              <a:t>26.</a:t>
            </a:fld>
            <a:endParaRPr kumimoji="0" lang="en-US" sz="800" b="1" i="0" u="none" kern="0" cap="none" spc="0" baseline="0">
              <a:solidFill>
                <a:schemeClr val="tx1"/>
              </a:solidFill>
              <a:latin typeface="+mn-lt"/>
              <a:ea typeface="+mn-ea"/>
              <a:cs typeface="+mn-cs"/>
            </a:endParaRPr>
          </a:p>
        </p:txBody>
      </p:sp>
      <p:sp>
        <p:nvSpPr>
          <p:cNvPr id="121" name="Rectangle 120">
            <a:extLst>
              <a:ext uri="{FF2B5EF4-FFF2-40B4-BE49-F238E27FC236}">
                <a16:creationId xmlns:a16="http://schemas.microsoft.com/office/drawing/2014/main" id="{29D0F58E-7768-41AD-B781-A2689FC45AB5}"/>
              </a:ext>
            </a:extLst>
          </p:cNvPr>
          <p:cNvSpPr/>
          <p:nvPr userDrawn="1">
            <p:custDataLst>
              <p:tags r:id="rId47"/>
            </p:custDataLst>
          </p:nvPr>
        </p:nvSpPr>
        <p:spPr bwMode="auto">
          <a:xfrm>
            <a:off x="50260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DA6376C-75E8-492E-9B31-9D80AF988DB9}" type="datetime'''''0''''''2''''.'''''''''''''''''''''''''''''''''''''''''">
              <a:rPr lang="en-US" altLang="en-US" sz="800" b="1" u="none" kern="0" smtClean="0">
                <a:solidFill>
                  <a:schemeClr val="tx1"/>
                </a:solidFill>
                <a:effectLst/>
                <a:latin typeface="+mn-lt"/>
              </a:rPr>
              <a:pPr marL="0" lvl="0" indent="0" algn="ctr">
                <a:spcBef>
                  <a:spcPct val="0"/>
                </a:spcBef>
                <a:spcAft>
                  <a:spcPct val="0"/>
                </a:spcAft>
              </a:pPr>
              <a:t>02.</a:t>
            </a:fld>
            <a:endParaRPr kumimoji="0" lang="en-US" sz="800" b="1" i="0" u="none" kern="0" cap="none" spc="0" baseline="0">
              <a:solidFill>
                <a:schemeClr val="tx1"/>
              </a:solidFill>
              <a:latin typeface="+mn-lt"/>
              <a:ea typeface="+mn-ea"/>
              <a:cs typeface="+mn-cs"/>
            </a:endParaRPr>
          </a:p>
        </p:txBody>
      </p:sp>
      <p:sp>
        <p:nvSpPr>
          <p:cNvPr id="122" name="Rectangle 121">
            <a:extLst>
              <a:ext uri="{FF2B5EF4-FFF2-40B4-BE49-F238E27FC236}">
                <a16:creationId xmlns:a16="http://schemas.microsoft.com/office/drawing/2014/main" id="{AE8BFDA6-E230-4AD9-8256-D9B7E43901AD}"/>
              </a:ext>
            </a:extLst>
          </p:cNvPr>
          <p:cNvSpPr/>
          <p:nvPr userDrawn="1">
            <p:custDataLst>
              <p:tags r:id="rId48"/>
            </p:custDataLst>
          </p:nvPr>
        </p:nvSpPr>
        <p:spPr bwMode="auto">
          <a:xfrm>
            <a:off x="52244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D30D3AD-4101-416A-A82E-5954FE9F7D23}" type="datetime'''''0''''''''''''''''''''''''''9.'''''''''''''">
              <a:rPr lang="en-US" altLang="en-US" sz="800" b="1" u="none" kern="0" smtClean="0">
                <a:solidFill>
                  <a:schemeClr val="tx1"/>
                </a:solidFill>
                <a:effectLst/>
                <a:latin typeface="+mn-lt"/>
              </a:rPr>
              <a:pPr marL="0" lvl="0" indent="0" algn="ctr">
                <a:spcBef>
                  <a:spcPct val="0"/>
                </a:spcBef>
                <a:spcAft>
                  <a:spcPct val="0"/>
                </a:spcAft>
              </a:pPr>
              <a:t>09.</a:t>
            </a:fld>
            <a:endParaRPr kumimoji="0" lang="en-US" sz="800" b="1" i="0" u="none" kern="0" cap="none" spc="0" baseline="0">
              <a:solidFill>
                <a:schemeClr val="tx1"/>
              </a:solidFill>
              <a:latin typeface="+mn-lt"/>
              <a:ea typeface="+mn-ea"/>
              <a:cs typeface="+mn-cs"/>
            </a:endParaRPr>
          </a:p>
        </p:txBody>
      </p:sp>
      <p:sp>
        <p:nvSpPr>
          <p:cNvPr id="123" name="Rectangle 122">
            <a:extLst>
              <a:ext uri="{FF2B5EF4-FFF2-40B4-BE49-F238E27FC236}">
                <a16:creationId xmlns:a16="http://schemas.microsoft.com/office/drawing/2014/main" id="{19278794-5D97-4624-AF81-5BED70CC6BCF}"/>
              </a:ext>
            </a:extLst>
          </p:cNvPr>
          <p:cNvSpPr/>
          <p:nvPr userDrawn="1">
            <p:custDataLst>
              <p:tags r:id="rId49"/>
            </p:custDataLst>
          </p:nvPr>
        </p:nvSpPr>
        <p:spPr bwMode="auto">
          <a:xfrm>
            <a:off x="54213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0708D0D-6494-4F22-B12B-41D8D13F81DA}" type="datetime'1''''''6''''''''''''''''''.'''''''''''''''''''''''''''''">
              <a:rPr lang="en-US" altLang="en-US" sz="800" b="1" u="none" kern="0" smtClean="0">
                <a:solidFill>
                  <a:schemeClr val="tx1"/>
                </a:solidFill>
                <a:effectLst/>
                <a:latin typeface="+mn-lt"/>
              </a:rPr>
              <a:pPr marL="0" lvl="0" indent="0" algn="ctr">
                <a:spcBef>
                  <a:spcPct val="0"/>
                </a:spcBef>
                <a:spcAft>
                  <a:spcPct val="0"/>
                </a:spcAft>
              </a:pPr>
              <a:t>16.</a:t>
            </a:fld>
            <a:endParaRPr kumimoji="0" lang="en-US" sz="800" b="1" i="0" u="none" kern="0" cap="none" spc="0" baseline="0">
              <a:solidFill>
                <a:schemeClr val="tx1"/>
              </a:solidFill>
              <a:latin typeface="+mn-lt"/>
              <a:ea typeface="+mn-ea"/>
              <a:cs typeface="+mn-cs"/>
            </a:endParaRPr>
          </a:p>
        </p:txBody>
      </p:sp>
      <p:sp>
        <p:nvSpPr>
          <p:cNvPr id="124" name="Rectangle 123">
            <a:extLst>
              <a:ext uri="{FF2B5EF4-FFF2-40B4-BE49-F238E27FC236}">
                <a16:creationId xmlns:a16="http://schemas.microsoft.com/office/drawing/2014/main" id="{65E577AE-1848-474A-8040-6A88A395C2AE}"/>
              </a:ext>
            </a:extLst>
          </p:cNvPr>
          <p:cNvSpPr/>
          <p:nvPr userDrawn="1">
            <p:custDataLst>
              <p:tags r:id="rId50"/>
            </p:custDataLst>
          </p:nvPr>
        </p:nvSpPr>
        <p:spPr bwMode="auto">
          <a:xfrm>
            <a:off x="56197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831704-A8D6-460C-A65D-2FF8BE7C74EC}" type="datetime'''''''''2''''''3''''''''''''''''''''''.'''''''''">
              <a:rPr lang="en-US" altLang="en-US" sz="800" b="1" u="none" kern="0" smtClean="0">
                <a:solidFill>
                  <a:schemeClr val="tx1"/>
                </a:solidFill>
                <a:effectLst/>
                <a:latin typeface="+mn-lt"/>
              </a:rPr>
              <a:pPr marL="0" lvl="0" indent="0" algn="ctr">
                <a:spcBef>
                  <a:spcPct val="0"/>
                </a:spcBef>
                <a:spcAft>
                  <a:spcPct val="0"/>
                </a:spcAft>
              </a:pPr>
              <a:t>23.</a:t>
            </a:fld>
            <a:endParaRPr kumimoji="0" lang="en-US" sz="800" b="1" i="0" u="none" kern="0" cap="none" spc="0" baseline="0">
              <a:solidFill>
                <a:schemeClr val="tx1"/>
              </a:solidFill>
              <a:latin typeface="+mn-lt"/>
              <a:ea typeface="+mn-ea"/>
              <a:cs typeface="+mn-cs"/>
            </a:endParaRPr>
          </a:p>
        </p:txBody>
      </p:sp>
      <p:sp>
        <p:nvSpPr>
          <p:cNvPr id="125" name="Rectangle 124">
            <a:extLst>
              <a:ext uri="{FF2B5EF4-FFF2-40B4-BE49-F238E27FC236}">
                <a16:creationId xmlns:a16="http://schemas.microsoft.com/office/drawing/2014/main" id="{DC1CAD3B-8603-4C57-90A6-A671BC3154BA}"/>
              </a:ext>
            </a:extLst>
          </p:cNvPr>
          <p:cNvSpPr/>
          <p:nvPr userDrawn="1">
            <p:custDataLst>
              <p:tags r:id="rId51"/>
            </p:custDataLst>
          </p:nvPr>
        </p:nvSpPr>
        <p:spPr bwMode="auto">
          <a:xfrm>
            <a:off x="58166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8EC714C-37F1-47BF-877F-21714A29B543}" type="datetime'''''''''''''3''''''''''''''''''0''''''''''.'''''''''''''''">
              <a:rPr lang="en-US" altLang="en-US" sz="800" b="1" u="none" kern="0" smtClean="0">
                <a:solidFill>
                  <a:schemeClr val="tx1"/>
                </a:solidFill>
                <a:effectLst/>
                <a:latin typeface="+mn-lt"/>
              </a:rPr>
              <a:pPr marL="0" lvl="0" indent="0" algn="ctr">
                <a:spcBef>
                  <a:spcPct val="0"/>
                </a:spcBef>
                <a:spcAft>
                  <a:spcPct val="0"/>
                </a:spcAft>
              </a:pPr>
              <a:t>30.</a:t>
            </a:fld>
            <a:endParaRPr kumimoji="0" lang="en-US" sz="800" b="1" i="0" u="none" kern="0" cap="none" spc="0" baseline="0">
              <a:solidFill>
                <a:schemeClr val="tx1"/>
              </a:solidFill>
              <a:latin typeface="+mn-lt"/>
              <a:ea typeface="+mn-ea"/>
              <a:cs typeface="+mn-cs"/>
            </a:endParaRPr>
          </a:p>
        </p:txBody>
      </p:sp>
      <p:sp>
        <p:nvSpPr>
          <p:cNvPr id="126" name="Rectangle 125">
            <a:extLst>
              <a:ext uri="{FF2B5EF4-FFF2-40B4-BE49-F238E27FC236}">
                <a16:creationId xmlns:a16="http://schemas.microsoft.com/office/drawing/2014/main" id="{04A7AA2F-FC0F-43D9-A70E-C18955E8EEAF}"/>
              </a:ext>
            </a:extLst>
          </p:cNvPr>
          <p:cNvSpPr/>
          <p:nvPr userDrawn="1">
            <p:custDataLst>
              <p:tags r:id="rId52"/>
            </p:custDataLst>
          </p:nvPr>
        </p:nvSpPr>
        <p:spPr bwMode="auto">
          <a:xfrm>
            <a:off x="60150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8A49511-F476-4CBF-97B0-048A78B7AD40}" type="datetime'0''''''''''''''''7''''''''''''''''''''''''''''''''''''''.'''''">
              <a:rPr lang="en-US" altLang="en-US" sz="800" b="1" u="none" kern="0" smtClean="0">
                <a:solidFill>
                  <a:schemeClr val="tx1"/>
                </a:solidFill>
                <a:effectLst/>
                <a:latin typeface="+mn-lt"/>
              </a:rPr>
              <a:pPr marL="0" lvl="0" indent="0" algn="ctr">
                <a:spcBef>
                  <a:spcPct val="0"/>
                </a:spcBef>
                <a:spcAft>
                  <a:spcPct val="0"/>
                </a:spcAft>
              </a:pPr>
              <a:t>07.</a:t>
            </a:fld>
            <a:endParaRPr kumimoji="0" lang="en-US" sz="800" b="1" i="0" u="none" kern="0" cap="none" spc="0" baseline="0">
              <a:solidFill>
                <a:schemeClr val="tx1"/>
              </a:solidFill>
              <a:latin typeface="+mn-lt"/>
              <a:ea typeface="+mn-ea"/>
              <a:cs typeface="+mn-cs"/>
            </a:endParaRPr>
          </a:p>
        </p:txBody>
      </p:sp>
      <p:sp>
        <p:nvSpPr>
          <p:cNvPr id="127" name="Rectangle 126">
            <a:extLst>
              <a:ext uri="{FF2B5EF4-FFF2-40B4-BE49-F238E27FC236}">
                <a16:creationId xmlns:a16="http://schemas.microsoft.com/office/drawing/2014/main" id="{82F9C6C2-C814-4036-8060-A2F396B394DB}"/>
              </a:ext>
            </a:extLst>
          </p:cNvPr>
          <p:cNvSpPr/>
          <p:nvPr userDrawn="1">
            <p:custDataLst>
              <p:tags r:id="rId53"/>
            </p:custDataLst>
          </p:nvPr>
        </p:nvSpPr>
        <p:spPr bwMode="auto">
          <a:xfrm>
            <a:off x="62118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7753285-5DF2-4241-BC7B-794787D22176}" type="datetime'''''''''''''''1''4''''''''''.'''''''">
              <a:rPr lang="en-US" altLang="en-US" sz="800" b="1" u="none" kern="0" smtClean="0">
                <a:solidFill>
                  <a:schemeClr val="tx1"/>
                </a:solidFill>
                <a:effectLst/>
                <a:latin typeface="+mn-lt"/>
              </a:rPr>
              <a:pPr marL="0" lvl="0" indent="0" algn="ctr">
                <a:spcBef>
                  <a:spcPct val="0"/>
                </a:spcBef>
                <a:spcAft>
                  <a:spcPct val="0"/>
                </a:spcAft>
              </a:pPr>
              <a:t>14.</a:t>
            </a:fld>
            <a:endParaRPr kumimoji="0" lang="en-US" sz="800" b="1" i="0" u="none" kern="0" cap="none" spc="0" baseline="0">
              <a:solidFill>
                <a:schemeClr val="tx1"/>
              </a:solidFill>
              <a:latin typeface="+mn-lt"/>
              <a:ea typeface="+mn-ea"/>
              <a:cs typeface="+mn-cs"/>
            </a:endParaRPr>
          </a:p>
        </p:txBody>
      </p:sp>
      <p:sp>
        <p:nvSpPr>
          <p:cNvPr id="128" name="Rectangle 127">
            <a:extLst>
              <a:ext uri="{FF2B5EF4-FFF2-40B4-BE49-F238E27FC236}">
                <a16:creationId xmlns:a16="http://schemas.microsoft.com/office/drawing/2014/main" id="{2940B07F-0281-4253-AAC7-1EF6B30F416D}"/>
              </a:ext>
            </a:extLst>
          </p:cNvPr>
          <p:cNvSpPr/>
          <p:nvPr userDrawn="1">
            <p:custDataLst>
              <p:tags r:id="rId54"/>
            </p:custDataLst>
          </p:nvPr>
        </p:nvSpPr>
        <p:spPr bwMode="auto">
          <a:xfrm>
            <a:off x="64103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4EED337-BD80-41F8-854F-35BD2A355B93}" type="datetime'''''''''''''''''''''2''''''''''''''''''''''''1.'''''''">
              <a:rPr lang="en-US" altLang="en-US" sz="800" b="1" u="none" kern="0" smtClean="0">
                <a:solidFill>
                  <a:schemeClr val="tx1"/>
                </a:solidFill>
                <a:effectLst/>
                <a:latin typeface="+mn-lt"/>
              </a:rPr>
              <a:pPr marL="0" lvl="0" indent="0" algn="ctr">
                <a:spcBef>
                  <a:spcPct val="0"/>
                </a:spcBef>
                <a:spcAft>
                  <a:spcPct val="0"/>
                </a:spcAft>
              </a:pPr>
              <a:t>21.</a:t>
            </a:fld>
            <a:endParaRPr kumimoji="0" lang="en-US" sz="800" b="1" i="0" u="none" kern="0" cap="none" spc="0" baseline="0">
              <a:solidFill>
                <a:schemeClr val="tx1"/>
              </a:solidFill>
              <a:latin typeface="+mn-lt"/>
              <a:ea typeface="+mn-ea"/>
              <a:cs typeface="+mn-cs"/>
            </a:endParaRPr>
          </a:p>
        </p:txBody>
      </p:sp>
      <p:sp>
        <p:nvSpPr>
          <p:cNvPr id="129" name="Rectangle 128">
            <a:extLst>
              <a:ext uri="{FF2B5EF4-FFF2-40B4-BE49-F238E27FC236}">
                <a16:creationId xmlns:a16="http://schemas.microsoft.com/office/drawing/2014/main" id="{804A304F-C392-45D0-B6B2-5BB9ED0195A0}"/>
              </a:ext>
            </a:extLst>
          </p:cNvPr>
          <p:cNvSpPr/>
          <p:nvPr userDrawn="1">
            <p:custDataLst>
              <p:tags r:id="rId55"/>
            </p:custDataLst>
          </p:nvPr>
        </p:nvSpPr>
        <p:spPr bwMode="auto">
          <a:xfrm>
            <a:off x="66071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62D75CC-D2BB-4F36-ACB1-06B812013788}" type="datetime'''2''''''''''''''''''''''''''''''''''''''''''8''.'">
              <a:rPr lang="en-US" altLang="en-US" sz="800" b="1" u="none" kern="0" smtClean="0">
                <a:solidFill>
                  <a:schemeClr val="tx1"/>
                </a:solidFill>
                <a:effectLst/>
                <a:latin typeface="+mn-lt"/>
              </a:rPr>
              <a:pPr marL="0" lvl="0" indent="0" algn="ctr">
                <a:spcBef>
                  <a:spcPct val="0"/>
                </a:spcBef>
                <a:spcAft>
                  <a:spcPct val="0"/>
                </a:spcAft>
              </a:pPr>
              <a:t>28.</a:t>
            </a:fld>
            <a:endParaRPr kumimoji="0" lang="en-US" sz="800" b="1" i="0" u="none" kern="0" cap="none" spc="0" baseline="0">
              <a:solidFill>
                <a:schemeClr val="tx1"/>
              </a:solidFill>
              <a:latin typeface="+mn-lt"/>
              <a:ea typeface="+mn-ea"/>
              <a:cs typeface="+mn-cs"/>
            </a:endParaRPr>
          </a:p>
        </p:txBody>
      </p:sp>
      <p:sp>
        <p:nvSpPr>
          <p:cNvPr id="130" name="Rectangle 129">
            <a:extLst>
              <a:ext uri="{FF2B5EF4-FFF2-40B4-BE49-F238E27FC236}">
                <a16:creationId xmlns:a16="http://schemas.microsoft.com/office/drawing/2014/main" id="{91B35EE6-A936-4690-A02A-5BED45B61030}"/>
              </a:ext>
            </a:extLst>
          </p:cNvPr>
          <p:cNvSpPr/>
          <p:nvPr userDrawn="1">
            <p:custDataLst>
              <p:tags r:id="rId56"/>
            </p:custDataLst>
          </p:nvPr>
        </p:nvSpPr>
        <p:spPr bwMode="auto">
          <a:xfrm>
            <a:off x="68056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BE03244D-53CA-4C74-970E-4CA3C78305E7}" type="datetime'''''''''''0''''''''''''4''''''''''''''''''.'''''''''''''">
              <a:rPr lang="en-US" altLang="en-US" sz="800" b="1" u="none" kern="0" smtClean="0">
                <a:solidFill>
                  <a:schemeClr val="tx1"/>
                </a:solidFill>
                <a:effectLst/>
                <a:latin typeface="+mn-lt"/>
              </a:rPr>
              <a:pPr marL="0" lvl="0" indent="0" algn="ctr">
                <a:spcBef>
                  <a:spcPct val="0"/>
                </a:spcBef>
                <a:spcAft>
                  <a:spcPct val="0"/>
                </a:spcAft>
              </a:pPr>
              <a:t>04.</a:t>
            </a:fld>
            <a:endParaRPr kumimoji="0" lang="en-US" sz="800" b="1" i="0" u="none" kern="0" cap="none" spc="0" baseline="0">
              <a:solidFill>
                <a:schemeClr val="tx1"/>
              </a:solidFill>
              <a:latin typeface="+mn-lt"/>
              <a:ea typeface="+mn-ea"/>
              <a:cs typeface="+mn-cs"/>
            </a:endParaRPr>
          </a:p>
        </p:txBody>
      </p:sp>
      <p:sp>
        <p:nvSpPr>
          <p:cNvPr id="131" name="Rectangle 130">
            <a:extLst>
              <a:ext uri="{FF2B5EF4-FFF2-40B4-BE49-F238E27FC236}">
                <a16:creationId xmlns:a16="http://schemas.microsoft.com/office/drawing/2014/main" id="{C183A869-F039-428C-943B-90A4975E8143}"/>
              </a:ext>
            </a:extLst>
          </p:cNvPr>
          <p:cNvSpPr/>
          <p:nvPr userDrawn="1">
            <p:custDataLst>
              <p:tags r:id="rId57"/>
            </p:custDataLst>
          </p:nvPr>
        </p:nvSpPr>
        <p:spPr bwMode="auto">
          <a:xfrm>
            <a:off x="70024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4F635CE-BAFB-427C-8274-FF146F6C738E}" type="datetime'''''''''''''''1''''1.'''''''''''''''">
              <a:rPr lang="en-US" altLang="en-US" sz="800" b="1" u="none" kern="0" smtClean="0">
                <a:solidFill>
                  <a:schemeClr val="tx1"/>
                </a:solidFill>
                <a:effectLst/>
                <a:latin typeface="+mn-lt"/>
              </a:rPr>
              <a:pPr marL="0" lvl="0" indent="0" algn="ctr">
                <a:spcBef>
                  <a:spcPct val="0"/>
                </a:spcBef>
                <a:spcAft>
                  <a:spcPct val="0"/>
                </a:spcAft>
              </a:pPr>
              <a:t>11.</a:t>
            </a:fld>
            <a:endParaRPr kumimoji="0" lang="en-US" sz="800" b="1" i="0" u="none" kern="0" cap="none" spc="0" baseline="0">
              <a:solidFill>
                <a:schemeClr val="tx1"/>
              </a:solidFill>
              <a:latin typeface="+mn-lt"/>
              <a:ea typeface="+mn-ea"/>
              <a:cs typeface="+mn-cs"/>
            </a:endParaRPr>
          </a:p>
        </p:txBody>
      </p:sp>
      <p:sp>
        <p:nvSpPr>
          <p:cNvPr id="132" name="Rectangle 131">
            <a:extLst>
              <a:ext uri="{FF2B5EF4-FFF2-40B4-BE49-F238E27FC236}">
                <a16:creationId xmlns:a16="http://schemas.microsoft.com/office/drawing/2014/main" id="{388D19CB-E59E-4480-A7E7-08DE7ECBCF3C}"/>
              </a:ext>
            </a:extLst>
          </p:cNvPr>
          <p:cNvSpPr/>
          <p:nvPr userDrawn="1">
            <p:custDataLst>
              <p:tags r:id="rId58"/>
            </p:custDataLst>
          </p:nvPr>
        </p:nvSpPr>
        <p:spPr bwMode="auto">
          <a:xfrm>
            <a:off x="72009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EAC2CA1-AFBB-4E5A-B672-DEFF5342ECDC}" type="datetime'''1''''''''''''''''''''''''''''''8''''''''''''''''''.'''''">
              <a:rPr lang="en-US" altLang="en-US" sz="800" b="1" u="none" kern="0" smtClean="0">
                <a:solidFill>
                  <a:schemeClr val="tx1"/>
                </a:solidFill>
                <a:effectLst/>
                <a:latin typeface="+mn-lt"/>
              </a:rPr>
              <a:pPr marL="0" lvl="0" indent="0" algn="ctr">
                <a:spcBef>
                  <a:spcPct val="0"/>
                </a:spcBef>
                <a:spcAft>
                  <a:spcPct val="0"/>
                </a:spcAft>
              </a:pPr>
              <a:t>18.</a:t>
            </a:fld>
            <a:endParaRPr kumimoji="0" lang="en-US" sz="800" b="1" i="0" u="none" kern="0" cap="none" spc="0" baseline="0">
              <a:solidFill>
                <a:schemeClr val="tx1"/>
              </a:solidFill>
              <a:latin typeface="+mn-lt"/>
              <a:ea typeface="+mn-ea"/>
              <a:cs typeface="+mn-cs"/>
            </a:endParaRPr>
          </a:p>
        </p:txBody>
      </p:sp>
      <p:sp>
        <p:nvSpPr>
          <p:cNvPr id="133" name="Rectangle 132">
            <a:extLst>
              <a:ext uri="{FF2B5EF4-FFF2-40B4-BE49-F238E27FC236}">
                <a16:creationId xmlns:a16="http://schemas.microsoft.com/office/drawing/2014/main" id="{00BEAE45-07CA-431F-8F48-BA8DBC55B9A5}"/>
              </a:ext>
            </a:extLst>
          </p:cNvPr>
          <p:cNvSpPr/>
          <p:nvPr userDrawn="1">
            <p:custDataLst>
              <p:tags r:id="rId59"/>
            </p:custDataLst>
          </p:nvPr>
        </p:nvSpPr>
        <p:spPr bwMode="auto">
          <a:xfrm>
            <a:off x="73977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7CE29DE7-393C-40E4-8ED5-ACD15FD14188}" type="datetime'''''''''''2''''''''''''''5''''''''''''''''''''''''''''''.'''">
              <a:rPr lang="en-US" altLang="en-US" sz="800" b="1" u="none" kern="0" smtClean="0">
                <a:solidFill>
                  <a:schemeClr val="tx1"/>
                </a:solidFill>
                <a:effectLst/>
                <a:latin typeface="+mn-lt"/>
              </a:rPr>
              <a:pPr marL="0" lvl="0" indent="0" algn="ctr">
                <a:spcBef>
                  <a:spcPct val="0"/>
                </a:spcBef>
                <a:spcAft>
                  <a:spcPct val="0"/>
                </a:spcAft>
              </a:pPr>
              <a:t>25.</a:t>
            </a:fld>
            <a:endParaRPr kumimoji="0" lang="en-US" sz="800" b="1" i="0" u="none" kern="0" cap="none" spc="0" baseline="0">
              <a:solidFill>
                <a:schemeClr val="tx1"/>
              </a:solidFill>
              <a:latin typeface="+mn-lt"/>
              <a:ea typeface="+mn-ea"/>
              <a:cs typeface="+mn-cs"/>
            </a:endParaRPr>
          </a:p>
        </p:txBody>
      </p:sp>
      <p:sp>
        <p:nvSpPr>
          <p:cNvPr id="134" name="Rectangle 133">
            <a:extLst>
              <a:ext uri="{FF2B5EF4-FFF2-40B4-BE49-F238E27FC236}">
                <a16:creationId xmlns:a16="http://schemas.microsoft.com/office/drawing/2014/main" id="{6C6FFE3F-5D8F-4C71-8B7F-987D4882758E}"/>
              </a:ext>
            </a:extLst>
          </p:cNvPr>
          <p:cNvSpPr/>
          <p:nvPr userDrawn="1">
            <p:custDataLst>
              <p:tags r:id="rId60"/>
            </p:custDataLst>
          </p:nvPr>
        </p:nvSpPr>
        <p:spPr bwMode="auto">
          <a:xfrm>
            <a:off x="75961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9531A90-E395-4198-BA90-B4FEB5C3E543}" type="datetime'''''''''''0''''''2''''''''''''''''''''''''''''.'''''''''">
              <a:rPr lang="en-US" altLang="en-US" sz="800" b="1" u="none" kern="0" smtClean="0">
                <a:solidFill>
                  <a:schemeClr val="tx1"/>
                </a:solidFill>
                <a:effectLst/>
                <a:latin typeface="+mn-lt"/>
              </a:rPr>
              <a:pPr marL="0" lvl="0" indent="0" algn="ctr">
                <a:spcBef>
                  <a:spcPct val="0"/>
                </a:spcBef>
                <a:spcAft>
                  <a:spcPct val="0"/>
                </a:spcAft>
              </a:pPr>
              <a:t>02.</a:t>
            </a:fld>
            <a:endParaRPr kumimoji="0" lang="en-US" sz="800" b="1" i="0" u="none" kern="0" cap="none" spc="0" baseline="0">
              <a:solidFill>
                <a:schemeClr val="tx1"/>
              </a:solidFill>
              <a:latin typeface="+mn-lt"/>
              <a:ea typeface="+mn-ea"/>
              <a:cs typeface="+mn-cs"/>
            </a:endParaRPr>
          </a:p>
        </p:txBody>
      </p:sp>
      <p:sp>
        <p:nvSpPr>
          <p:cNvPr id="135" name="Rectangle 134">
            <a:extLst>
              <a:ext uri="{FF2B5EF4-FFF2-40B4-BE49-F238E27FC236}">
                <a16:creationId xmlns:a16="http://schemas.microsoft.com/office/drawing/2014/main" id="{12EE274F-2768-4499-BC18-FF1F2F4F35A7}"/>
              </a:ext>
            </a:extLst>
          </p:cNvPr>
          <p:cNvSpPr/>
          <p:nvPr userDrawn="1">
            <p:custDataLst>
              <p:tags r:id="rId61"/>
            </p:custDataLst>
          </p:nvPr>
        </p:nvSpPr>
        <p:spPr bwMode="auto">
          <a:xfrm>
            <a:off x="77930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9E0C3E59-487D-46BB-B733-E6A4B5FCF315}" type="datetime'''''''''0''''''9''''''''.'''''''''''''''''''''''''''''">
              <a:rPr lang="en-US" altLang="en-US" sz="800" b="1" u="none" kern="0" smtClean="0">
                <a:solidFill>
                  <a:schemeClr val="tx1"/>
                </a:solidFill>
                <a:effectLst/>
                <a:latin typeface="+mn-lt"/>
              </a:rPr>
              <a:pPr marL="0" lvl="0" indent="0" algn="ctr">
                <a:spcBef>
                  <a:spcPct val="0"/>
                </a:spcBef>
                <a:spcAft>
                  <a:spcPct val="0"/>
                </a:spcAft>
              </a:pPr>
              <a:t>09.</a:t>
            </a:fld>
            <a:endParaRPr kumimoji="0" lang="en-US" sz="800" b="1" i="0" u="none" kern="0" cap="none" spc="0" baseline="0">
              <a:solidFill>
                <a:schemeClr val="tx1"/>
              </a:solidFill>
              <a:latin typeface="+mn-lt"/>
              <a:ea typeface="+mn-ea"/>
              <a:cs typeface="+mn-cs"/>
            </a:endParaRPr>
          </a:p>
        </p:txBody>
      </p:sp>
      <p:sp>
        <p:nvSpPr>
          <p:cNvPr id="136" name="Rectangle 135">
            <a:extLst>
              <a:ext uri="{FF2B5EF4-FFF2-40B4-BE49-F238E27FC236}">
                <a16:creationId xmlns:a16="http://schemas.microsoft.com/office/drawing/2014/main" id="{E7CFC925-B56F-4827-9B7E-9DD56AE93C9C}"/>
              </a:ext>
            </a:extLst>
          </p:cNvPr>
          <p:cNvSpPr/>
          <p:nvPr userDrawn="1">
            <p:custDataLst>
              <p:tags r:id="rId62"/>
            </p:custDataLst>
          </p:nvPr>
        </p:nvSpPr>
        <p:spPr bwMode="auto">
          <a:xfrm>
            <a:off x="79914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BBDCC7A-0A5B-4134-91DA-D71E6FAD9539}" type="datetime'''1''''''''''''''''6''''''''''''''''''.'''''''''">
              <a:rPr lang="en-US" altLang="en-US" sz="800" b="1" u="none" kern="0" smtClean="0">
                <a:solidFill>
                  <a:schemeClr val="tx1"/>
                </a:solidFill>
                <a:effectLst/>
                <a:latin typeface="+mn-lt"/>
              </a:rPr>
              <a:pPr marL="0" lvl="0" indent="0" algn="ctr">
                <a:spcBef>
                  <a:spcPct val="0"/>
                </a:spcBef>
                <a:spcAft>
                  <a:spcPct val="0"/>
                </a:spcAft>
              </a:pPr>
              <a:t>16.</a:t>
            </a:fld>
            <a:endParaRPr kumimoji="0" lang="en-US" sz="800" b="1" i="0" u="none" kern="0" cap="none" spc="0" baseline="0">
              <a:solidFill>
                <a:schemeClr val="tx1"/>
              </a:solidFill>
              <a:latin typeface="+mn-lt"/>
              <a:ea typeface="+mn-ea"/>
              <a:cs typeface="+mn-cs"/>
            </a:endParaRPr>
          </a:p>
        </p:txBody>
      </p:sp>
      <p:sp>
        <p:nvSpPr>
          <p:cNvPr id="137" name="Rectangle 136">
            <a:extLst>
              <a:ext uri="{FF2B5EF4-FFF2-40B4-BE49-F238E27FC236}">
                <a16:creationId xmlns:a16="http://schemas.microsoft.com/office/drawing/2014/main" id="{29F13CD2-668E-46BE-8B76-F84AF242E810}"/>
              </a:ext>
            </a:extLst>
          </p:cNvPr>
          <p:cNvSpPr/>
          <p:nvPr userDrawn="1">
            <p:custDataLst>
              <p:tags r:id="rId63"/>
            </p:custDataLst>
          </p:nvPr>
        </p:nvSpPr>
        <p:spPr bwMode="auto">
          <a:xfrm>
            <a:off x="81883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37B4B844-4157-4857-905F-6A70ECEBFC36}" type="datetime'''''2''''''''''''''''''''''''''''''''''''''''''3.'''''''''''">
              <a:rPr lang="en-US" altLang="en-US" sz="800" b="1" u="none" kern="0" smtClean="0">
                <a:solidFill>
                  <a:schemeClr val="tx1"/>
                </a:solidFill>
                <a:effectLst/>
                <a:latin typeface="+mn-lt"/>
              </a:rPr>
              <a:pPr marL="0" lvl="0" indent="0" algn="ctr">
                <a:spcBef>
                  <a:spcPct val="0"/>
                </a:spcBef>
                <a:spcAft>
                  <a:spcPct val="0"/>
                </a:spcAft>
              </a:pPr>
              <a:t>23.</a:t>
            </a:fld>
            <a:endParaRPr kumimoji="0" lang="en-US" sz="800" b="1" i="0" u="none" kern="0" cap="none" spc="0" baseline="0">
              <a:solidFill>
                <a:schemeClr val="tx1"/>
              </a:solidFill>
              <a:latin typeface="+mn-lt"/>
              <a:ea typeface="+mn-ea"/>
              <a:cs typeface="+mn-cs"/>
            </a:endParaRPr>
          </a:p>
        </p:txBody>
      </p:sp>
      <p:sp>
        <p:nvSpPr>
          <p:cNvPr id="138" name="Rectangle 137">
            <a:extLst>
              <a:ext uri="{FF2B5EF4-FFF2-40B4-BE49-F238E27FC236}">
                <a16:creationId xmlns:a16="http://schemas.microsoft.com/office/drawing/2014/main" id="{9682BB86-3B55-4DE4-A8F5-517F1207F500}"/>
              </a:ext>
            </a:extLst>
          </p:cNvPr>
          <p:cNvSpPr/>
          <p:nvPr userDrawn="1">
            <p:custDataLst>
              <p:tags r:id="rId64"/>
            </p:custDataLst>
          </p:nvPr>
        </p:nvSpPr>
        <p:spPr bwMode="auto">
          <a:xfrm>
            <a:off x="83867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C007502-DEE0-4677-A808-820FDE5FFA20}" type="datetime'''''''''''''''''''3''''''0.'''''''''''''''''''''''''''''''''">
              <a:rPr lang="en-US" altLang="en-US" sz="800" b="1" u="none" kern="0" smtClean="0">
                <a:solidFill>
                  <a:schemeClr val="tx1"/>
                </a:solidFill>
                <a:effectLst/>
                <a:latin typeface="+mn-lt"/>
              </a:rPr>
              <a:pPr marL="0" lvl="0" indent="0" algn="ctr">
                <a:spcBef>
                  <a:spcPct val="0"/>
                </a:spcBef>
                <a:spcAft>
                  <a:spcPct val="0"/>
                </a:spcAft>
              </a:pPr>
              <a:t>30.</a:t>
            </a:fld>
            <a:endParaRPr kumimoji="0" lang="en-US" sz="800" b="1" i="0" u="none" kern="0" cap="none" spc="0" baseline="0">
              <a:solidFill>
                <a:schemeClr val="tx1"/>
              </a:solidFill>
              <a:latin typeface="+mn-lt"/>
              <a:ea typeface="+mn-ea"/>
              <a:cs typeface="+mn-cs"/>
            </a:endParaRPr>
          </a:p>
        </p:txBody>
      </p:sp>
      <p:sp>
        <p:nvSpPr>
          <p:cNvPr id="139" name="Rectangle 138">
            <a:extLst>
              <a:ext uri="{FF2B5EF4-FFF2-40B4-BE49-F238E27FC236}">
                <a16:creationId xmlns:a16="http://schemas.microsoft.com/office/drawing/2014/main" id="{F58634CD-F698-4116-B055-E4B4622C2353}"/>
              </a:ext>
            </a:extLst>
          </p:cNvPr>
          <p:cNvSpPr/>
          <p:nvPr userDrawn="1">
            <p:custDataLst>
              <p:tags r:id="rId65"/>
            </p:custDataLst>
          </p:nvPr>
        </p:nvSpPr>
        <p:spPr bwMode="auto">
          <a:xfrm>
            <a:off x="858361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24D8C4E3-A0CB-483D-A918-74E635257FDD}" type="datetime'''0''''''6''''''''''''''''''''''''''''''''''''''''''.'''''''''">
              <a:rPr lang="en-US" altLang="en-US" sz="800" b="1" u="none" kern="0" smtClean="0">
                <a:solidFill>
                  <a:schemeClr val="tx1"/>
                </a:solidFill>
                <a:effectLst/>
                <a:latin typeface="+mn-lt"/>
              </a:rPr>
              <a:pPr marL="0" lvl="0" indent="0" algn="ctr">
                <a:spcBef>
                  <a:spcPct val="0"/>
                </a:spcBef>
                <a:spcAft>
                  <a:spcPct val="0"/>
                </a:spcAft>
              </a:pPr>
              <a:t>06.</a:t>
            </a:fld>
            <a:endParaRPr kumimoji="0" lang="en-US" sz="800" b="1" i="0" u="none" kern="0" cap="none" spc="0" baseline="0">
              <a:solidFill>
                <a:schemeClr val="tx1"/>
              </a:solidFill>
              <a:latin typeface="+mn-lt"/>
              <a:ea typeface="+mn-ea"/>
              <a:cs typeface="+mn-cs"/>
            </a:endParaRPr>
          </a:p>
        </p:txBody>
      </p:sp>
      <p:sp>
        <p:nvSpPr>
          <p:cNvPr id="140" name="Rectangle 139">
            <a:extLst>
              <a:ext uri="{FF2B5EF4-FFF2-40B4-BE49-F238E27FC236}">
                <a16:creationId xmlns:a16="http://schemas.microsoft.com/office/drawing/2014/main" id="{90FF3193-DF85-4B23-B9DF-867A939B167A}"/>
              </a:ext>
            </a:extLst>
          </p:cNvPr>
          <p:cNvSpPr/>
          <p:nvPr userDrawn="1">
            <p:custDataLst>
              <p:tags r:id="rId66"/>
            </p:custDataLst>
          </p:nvPr>
        </p:nvSpPr>
        <p:spPr bwMode="auto">
          <a:xfrm>
            <a:off x="878205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FB4B01B-A9F1-43A4-8803-40D7A34C27CB}" type="datetime'''''''''''''''''''''1''''3''''''''.'''''''''''''''''">
              <a:rPr lang="en-US" altLang="en-US" sz="800" b="1" u="none" kern="0" smtClean="0">
                <a:solidFill>
                  <a:schemeClr val="tx1"/>
                </a:solidFill>
                <a:effectLst/>
                <a:latin typeface="+mn-lt"/>
              </a:rPr>
              <a:pPr marL="0" lvl="0" indent="0" algn="ctr">
                <a:spcBef>
                  <a:spcPct val="0"/>
                </a:spcBef>
                <a:spcAft>
                  <a:spcPct val="0"/>
                </a:spcAft>
              </a:pPr>
              <a:t>13.</a:t>
            </a:fld>
            <a:endParaRPr kumimoji="0" lang="en-US" sz="800" b="1" i="0" u="none" kern="0" cap="none" spc="0" baseline="0">
              <a:solidFill>
                <a:schemeClr val="tx1"/>
              </a:solidFill>
              <a:latin typeface="+mn-lt"/>
              <a:ea typeface="+mn-ea"/>
              <a:cs typeface="+mn-cs"/>
            </a:endParaRPr>
          </a:p>
        </p:txBody>
      </p:sp>
      <p:sp>
        <p:nvSpPr>
          <p:cNvPr id="141" name="Rectangle 140">
            <a:extLst>
              <a:ext uri="{FF2B5EF4-FFF2-40B4-BE49-F238E27FC236}">
                <a16:creationId xmlns:a16="http://schemas.microsoft.com/office/drawing/2014/main" id="{878AD629-9B70-45A0-8DD4-C437FE82BDB4}"/>
              </a:ext>
            </a:extLst>
          </p:cNvPr>
          <p:cNvSpPr/>
          <p:nvPr userDrawn="1">
            <p:custDataLst>
              <p:tags r:id="rId67"/>
            </p:custDataLst>
          </p:nvPr>
        </p:nvSpPr>
        <p:spPr bwMode="auto">
          <a:xfrm>
            <a:off x="897890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FF30C931-631B-4C47-99E9-5A70E017A316}" type="datetime'''''''''''''''''''2''''''0''''.'''''''''''''''''''''''''''''">
              <a:rPr lang="en-US" altLang="en-US" sz="800" b="1" u="none" kern="0" smtClean="0">
                <a:solidFill>
                  <a:schemeClr val="tx1"/>
                </a:solidFill>
                <a:effectLst/>
                <a:latin typeface="+mn-lt"/>
              </a:rPr>
              <a:pPr marL="0" lvl="0" indent="0" algn="ctr">
                <a:spcBef>
                  <a:spcPct val="0"/>
                </a:spcBef>
                <a:spcAft>
                  <a:spcPct val="0"/>
                </a:spcAft>
              </a:pPr>
              <a:t>20.</a:t>
            </a:fld>
            <a:endParaRPr kumimoji="0" lang="en-US" sz="800" b="1" i="0" u="none" kern="0" cap="none" spc="0" baseline="0">
              <a:solidFill>
                <a:schemeClr val="tx1"/>
              </a:solidFill>
              <a:latin typeface="+mn-lt"/>
              <a:ea typeface="+mn-ea"/>
              <a:cs typeface="+mn-cs"/>
            </a:endParaRPr>
          </a:p>
        </p:txBody>
      </p:sp>
      <p:sp>
        <p:nvSpPr>
          <p:cNvPr id="142" name="Rectangle 141">
            <a:extLst>
              <a:ext uri="{FF2B5EF4-FFF2-40B4-BE49-F238E27FC236}">
                <a16:creationId xmlns:a16="http://schemas.microsoft.com/office/drawing/2014/main" id="{0D113E83-5C7C-4E9F-AD50-D4FB2B773A82}"/>
              </a:ext>
            </a:extLst>
          </p:cNvPr>
          <p:cNvSpPr/>
          <p:nvPr userDrawn="1">
            <p:custDataLst>
              <p:tags r:id="rId68"/>
            </p:custDataLst>
          </p:nvPr>
        </p:nvSpPr>
        <p:spPr bwMode="auto">
          <a:xfrm>
            <a:off x="917733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A46F6C95-DBE7-4A52-A0FC-DCE0CFA98757}" type="datetime'''''''''''2''''''''''''7''''''''''''''.'''''''''''''''''''''''">
              <a:rPr lang="en-US" altLang="en-US" sz="800" b="1" u="none" kern="0" smtClean="0">
                <a:solidFill>
                  <a:schemeClr val="tx1"/>
                </a:solidFill>
                <a:effectLst/>
                <a:latin typeface="+mn-lt"/>
              </a:rPr>
              <a:pPr marL="0" lvl="0" indent="0" algn="ctr">
                <a:spcBef>
                  <a:spcPct val="0"/>
                </a:spcBef>
                <a:spcAft>
                  <a:spcPct val="0"/>
                </a:spcAft>
              </a:pPr>
              <a:t>27.</a:t>
            </a:fld>
            <a:endParaRPr kumimoji="0" lang="en-US" sz="800" b="1" i="0" u="none" kern="0" cap="none" spc="0" baseline="0">
              <a:solidFill>
                <a:schemeClr val="tx1"/>
              </a:solidFill>
              <a:latin typeface="+mn-lt"/>
              <a:ea typeface="+mn-ea"/>
              <a:cs typeface="+mn-cs"/>
            </a:endParaRPr>
          </a:p>
        </p:txBody>
      </p:sp>
      <p:sp>
        <p:nvSpPr>
          <p:cNvPr id="143" name="Rectangle 142">
            <a:extLst>
              <a:ext uri="{FF2B5EF4-FFF2-40B4-BE49-F238E27FC236}">
                <a16:creationId xmlns:a16="http://schemas.microsoft.com/office/drawing/2014/main" id="{4948C6EB-4EEF-49E3-8C87-23633A47266D}"/>
              </a:ext>
            </a:extLst>
          </p:cNvPr>
          <p:cNvSpPr/>
          <p:nvPr userDrawn="1">
            <p:custDataLst>
              <p:tags r:id="rId69"/>
            </p:custDataLst>
          </p:nvPr>
        </p:nvSpPr>
        <p:spPr bwMode="auto">
          <a:xfrm>
            <a:off x="937418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DFA6176D-A958-4C37-8EE6-A0434BA21289}" type="datetime'''''''0''''''''''''3''''''''''.'">
              <a:rPr lang="en-US" altLang="en-US" sz="800" b="1" u="none" kern="0" smtClean="0">
                <a:solidFill>
                  <a:schemeClr val="tx1"/>
                </a:solidFill>
                <a:effectLst/>
                <a:latin typeface="+mn-lt"/>
              </a:rPr>
              <a:pPr marL="0" lvl="0" indent="0" algn="ctr">
                <a:spcBef>
                  <a:spcPct val="0"/>
                </a:spcBef>
                <a:spcAft>
                  <a:spcPct val="0"/>
                </a:spcAft>
              </a:pPr>
              <a:t>03.</a:t>
            </a:fld>
            <a:endParaRPr kumimoji="0" lang="en-US" sz="800" b="1" i="0" u="none" kern="0" cap="none" spc="0" baseline="0">
              <a:solidFill>
                <a:schemeClr val="tx1"/>
              </a:solidFill>
              <a:latin typeface="+mn-lt"/>
              <a:ea typeface="+mn-ea"/>
              <a:cs typeface="+mn-cs"/>
            </a:endParaRPr>
          </a:p>
        </p:txBody>
      </p:sp>
      <p:sp>
        <p:nvSpPr>
          <p:cNvPr id="144" name="Rectangle 143">
            <a:extLst>
              <a:ext uri="{FF2B5EF4-FFF2-40B4-BE49-F238E27FC236}">
                <a16:creationId xmlns:a16="http://schemas.microsoft.com/office/drawing/2014/main" id="{4998B8D5-D1FD-4383-9A69-11E094DD1FDC}"/>
              </a:ext>
            </a:extLst>
          </p:cNvPr>
          <p:cNvSpPr/>
          <p:nvPr userDrawn="1">
            <p:custDataLst>
              <p:tags r:id="rId70"/>
            </p:custDataLst>
          </p:nvPr>
        </p:nvSpPr>
        <p:spPr bwMode="auto">
          <a:xfrm>
            <a:off x="957262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45C49772-BD70-4BE6-A746-50611AC2E232}" type="datetime'''''''''1''''''''''''''''''''''''0''''.'''''''''''''''''''''''">
              <a:rPr lang="en-US" altLang="en-US" sz="800" b="1" u="none" kern="0" smtClean="0">
                <a:solidFill>
                  <a:schemeClr val="tx1"/>
                </a:solidFill>
                <a:effectLst/>
                <a:latin typeface="+mn-lt"/>
              </a:rPr>
              <a:pPr marL="0" lvl="0" indent="0" algn="ctr">
                <a:spcBef>
                  <a:spcPct val="0"/>
                </a:spcBef>
                <a:spcAft>
                  <a:spcPct val="0"/>
                </a:spcAft>
              </a:pPr>
              <a:t>10.</a:t>
            </a:fld>
            <a:endParaRPr kumimoji="0" lang="en-US" sz="800" b="1" i="0" u="none" kern="0" cap="none" spc="0" baseline="0">
              <a:solidFill>
                <a:schemeClr val="tx1"/>
              </a:solidFill>
              <a:latin typeface="+mn-lt"/>
              <a:ea typeface="+mn-ea"/>
              <a:cs typeface="+mn-cs"/>
            </a:endParaRPr>
          </a:p>
        </p:txBody>
      </p:sp>
      <p:sp>
        <p:nvSpPr>
          <p:cNvPr id="145" name="Rectangle 144">
            <a:extLst>
              <a:ext uri="{FF2B5EF4-FFF2-40B4-BE49-F238E27FC236}">
                <a16:creationId xmlns:a16="http://schemas.microsoft.com/office/drawing/2014/main" id="{6F2BDBA7-8BB7-47A7-9401-C75C3DB06A1D}"/>
              </a:ext>
            </a:extLst>
          </p:cNvPr>
          <p:cNvSpPr/>
          <p:nvPr userDrawn="1">
            <p:custDataLst>
              <p:tags r:id="rId71"/>
            </p:custDataLst>
          </p:nvPr>
        </p:nvSpPr>
        <p:spPr bwMode="auto">
          <a:xfrm>
            <a:off x="976947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0F683295-9161-46F4-8FD1-DCA1596F5FD9}" type="datetime'''''''''''''1''''''''''''''''''''''''''''''''''7.'''''''''">
              <a:rPr lang="en-US" altLang="en-US" sz="800" b="1" u="none" kern="0" smtClean="0">
                <a:solidFill>
                  <a:schemeClr val="tx1"/>
                </a:solidFill>
                <a:effectLst/>
                <a:latin typeface="+mn-lt"/>
              </a:rPr>
              <a:pPr marL="0" lvl="0" indent="0" algn="ctr">
                <a:spcBef>
                  <a:spcPct val="0"/>
                </a:spcBef>
                <a:spcAft>
                  <a:spcPct val="0"/>
                </a:spcAft>
              </a:pPr>
              <a:t>17.</a:t>
            </a:fld>
            <a:endParaRPr kumimoji="0" lang="en-US" sz="800" b="1" i="0" u="none" kern="0" cap="none" spc="0" baseline="0">
              <a:solidFill>
                <a:schemeClr val="tx1"/>
              </a:solidFill>
              <a:latin typeface="+mn-lt"/>
              <a:ea typeface="+mn-ea"/>
              <a:cs typeface="+mn-cs"/>
            </a:endParaRPr>
          </a:p>
        </p:txBody>
      </p:sp>
      <p:sp>
        <p:nvSpPr>
          <p:cNvPr id="146" name="Rectangle 145">
            <a:extLst>
              <a:ext uri="{FF2B5EF4-FFF2-40B4-BE49-F238E27FC236}">
                <a16:creationId xmlns:a16="http://schemas.microsoft.com/office/drawing/2014/main" id="{A96970F7-3060-4DD0-8107-1ACE1F2AA294}"/>
              </a:ext>
            </a:extLst>
          </p:cNvPr>
          <p:cNvSpPr/>
          <p:nvPr userDrawn="1">
            <p:custDataLst>
              <p:tags r:id="rId72"/>
            </p:custDataLst>
          </p:nvPr>
        </p:nvSpPr>
        <p:spPr bwMode="auto">
          <a:xfrm>
            <a:off x="996791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9513A88-7D91-4F19-9AF5-1A17EED3198F}" type="datetime'''''''''''''''''2''''4''.'''''''">
              <a:rPr lang="en-US" altLang="en-US" sz="800" b="1" u="none" kern="0" smtClean="0">
                <a:solidFill>
                  <a:schemeClr val="tx1"/>
                </a:solidFill>
                <a:effectLst/>
                <a:latin typeface="+mn-lt"/>
              </a:rPr>
              <a:pPr marL="0" lvl="0" indent="0" algn="ctr">
                <a:spcBef>
                  <a:spcPct val="0"/>
                </a:spcBef>
                <a:spcAft>
                  <a:spcPct val="0"/>
                </a:spcAft>
              </a:pPr>
              <a:t>24.</a:t>
            </a:fld>
            <a:endParaRPr kumimoji="0" lang="en-US" sz="800" b="1" i="0" u="none" kern="0" cap="none" spc="0" baseline="0">
              <a:solidFill>
                <a:schemeClr val="tx1"/>
              </a:solidFill>
              <a:latin typeface="+mn-lt"/>
              <a:ea typeface="+mn-ea"/>
              <a:cs typeface="+mn-cs"/>
            </a:endParaRPr>
          </a:p>
        </p:txBody>
      </p:sp>
      <p:sp>
        <p:nvSpPr>
          <p:cNvPr id="147" name="Rectangle 146">
            <a:extLst>
              <a:ext uri="{FF2B5EF4-FFF2-40B4-BE49-F238E27FC236}">
                <a16:creationId xmlns:a16="http://schemas.microsoft.com/office/drawing/2014/main" id="{49D8B0D7-5ACB-4EFB-AE14-48501CD96284}"/>
              </a:ext>
            </a:extLst>
          </p:cNvPr>
          <p:cNvSpPr/>
          <p:nvPr userDrawn="1">
            <p:custDataLst>
              <p:tags r:id="rId73"/>
            </p:custDataLst>
          </p:nvPr>
        </p:nvSpPr>
        <p:spPr bwMode="auto">
          <a:xfrm>
            <a:off x="10164763"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57F1896-C8B4-4D37-B6A0-937835968CC7}" type="datetime'''''''''''''''''''0''''1''''''''''''''''.'''">
              <a:rPr lang="en-US" altLang="en-US" sz="800" b="1" u="none" kern="0" smtClean="0">
                <a:solidFill>
                  <a:schemeClr val="tx1"/>
                </a:solidFill>
                <a:effectLst/>
                <a:latin typeface="+mn-lt"/>
              </a:rPr>
              <a:pPr marL="0" lvl="0" indent="0" algn="ctr">
                <a:spcBef>
                  <a:spcPct val="0"/>
                </a:spcBef>
                <a:spcAft>
                  <a:spcPct val="0"/>
                </a:spcAft>
              </a:pPr>
              <a:t>01.</a:t>
            </a:fld>
            <a:endParaRPr kumimoji="0" lang="en-US" sz="800" b="1" i="0" u="none" kern="0" cap="none" spc="0" baseline="0">
              <a:solidFill>
                <a:schemeClr val="tx1"/>
              </a:solidFill>
              <a:latin typeface="+mn-lt"/>
              <a:ea typeface="+mn-ea"/>
              <a:cs typeface="+mn-cs"/>
            </a:endParaRPr>
          </a:p>
        </p:txBody>
      </p:sp>
      <p:sp>
        <p:nvSpPr>
          <p:cNvPr id="148" name="Rectangle 147">
            <a:extLst>
              <a:ext uri="{FF2B5EF4-FFF2-40B4-BE49-F238E27FC236}">
                <a16:creationId xmlns:a16="http://schemas.microsoft.com/office/drawing/2014/main" id="{A1BB85AB-9C74-4B6C-AAAD-89E1324E2741}"/>
              </a:ext>
            </a:extLst>
          </p:cNvPr>
          <p:cNvSpPr/>
          <p:nvPr userDrawn="1">
            <p:custDataLst>
              <p:tags r:id="rId74"/>
            </p:custDataLst>
          </p:nvPr>
        </p:nvSpPr>
        <p:spPr bwMode="auto">
          <a:xfrm>
            <a:off x="10363200"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15B84BF1-13CF-4340-91A0-2826902A39F6}" type="datetime'''''''08''''''''''''''''''''.'''''''''''''''">
              <a:rPr lang="en-US" altLang="en-US" sz="800" b="1" u="none" kern="0" smtClean="0">
                <a:solidFill>
                  <a:schemeClr val="tx1"/>
                </a:solidFill>
                <a:effectLst/>
                <a:latin typeface="+mn-lt"/>
              </a:rPr>
              <a:pPr marL="0" lvl="0" indent="0" algn="ctr">
                <a:spcBef>
                  <a:spcPct val="0"/>
                </a:spcBef>
                <a:spcAft>
                  <a:spcPct val="0"/>
                </a:spcAft>
              </a:pPr>
              <a:t>08.</a:t>
            </a:fld>
            <a:endParaRPr kumimoji="0" lang="en-US" sz="800" b="1" i="0" u="none" kern="0" cap="none" spc="0" baseline="0">
              <a:solidFill>
                <a:schemeClr val="tx1"/>
              </a:solidFill>
              <a:latin typeface="+mn-lt"/>
              <a:ea typeface="+mn-ea"/>
              <a:cs typeface="+mn-cs"/>
            </a:endParaRPr>
          </a:p>
        </p:txBody>
      </p:sp>
      <p:sp>
        <p:nvSpPr>
          <p:cNvPr id="149" name="Rectangle 148">
            <a:extLst>
              <a:ext uri="{FF2B5EF4-FFF2-40B4-BE49-F238E27FC236}">
                <a16:creationId xmlns:a16="http://schemas.microsoft.com/office/drawing/2014/main" id="{2AE602FD-0C15-40E9-BBE5-1C088BD64642}"/>
              </a:ext>
            </a:extLst>
          </p:cNvPr>
          <p:cNvSpPr/>
          <p:nvPr userDrawn="1">
            <p:custDataLst>
              <p:tags r:id="rId75"/>
            </p:custDataLst>
          </p:nvPr>
        </p:nvSpPr>
        <p:spPr bwMode="auto">
          <a:xfrm>
            <a:off x="10560050"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1168C68-DD6C-43DE-BA38-DE66AFBD7071}" type="datetime'''''''''''''''''''1''''5''''''''''.'''''''''''''''''''''''''">
              <a:rPr lang="en-US" altLang="en-US" sz="800" b="1" u="none" kern="0" smtClean="0">
                <a:solidFill>
                  <a:schemeClr val="tx1"/>
                </a:solidFill>
                <a:effectLst/>
                <a:latin typeface="+mn-lt"/>
              </a:rPr>
              <a:pPr marL="0" lvl="0" indent="0" algn="ctr">
                <a:spcBef>
                  <a:spcPct val="0"/>
                </a:spcBef>
                <a:spcAft>
                  <a:spcPct val="0"/>
                </a:spcAft>
              </a:pPr>
              <a:t>15.</a:t>
            </a:fld>
            <a:endParaRPr kumimoji="0" lang="en-US" sz="800" b="1" i="0" u="none" kern="0" cap="none" spc="0" baseline="0">
              <a:solidFill>
                <a:schemeClr val="tx1"/>
              </a:solidFill>
              <a:latin typeface="+mn-lt"/>
              <a:ea typeface="+mn-ea"/>
              <a:cs typeface="+mn-cs"/>
            </a:endParaRPr>
          </a:p>
        </p:txBody>
      </p:sp>
      <p:sp>
        <p:nvSpPr>
          <p:cNvPr id="150" name="Rectangle 149">
            <a:extLst>
              <a:ext uri="{FF2B5EF4-FFF2-40B4-BE49-F238E27FC236}">
                <a16:creationId xmlns:a16="http://schemas.microsoft.com/office/drawing/2014/main" id="{008E9D56-8164-4312-9FC4-733EBC99621A}"/>
              </a:ext>
            </a:extLst>
          </p:cNvPr>
          <p:cNvSpPr/>
          <p:nvPr userDrawn="1">
            <p:custDataLst>
              <p:tags r:id="rId76"/>
            </p:custDataLst>
          </p:nvPr>
        </p:nvSpPr>
        <p:spPr bwMode="auto">
          <a:xfrm>
            <a:off x="10758488"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8E18B72E-8E59-4474-949F-BB09E9392A67}" type="datetime'''2''''''''''''''''''2''''''''.'''''''''''''''''''''''''">
              <a:rPr lang="en-US" altLang="en-US" sz="800" b="1" u="none" kern="0" smtClean="0">
                <a:solidFill>
                  <a:schemeClr val="tx1"/>
                </a:solidFill>
                <a:effectLst/>
                <a:latin typeface="+mn-lt"/>
              </a:rPr>
              <a:pPr marL="0" lvl="0" indent="0" algn="ctr">
                <a:spcBef>
                  <a:spcPct val="0"/>
                </a:spcBef>
                <a:spcAft>
                  <a:spcPct val="0"/>
                </a:spcAft>
              </a:pPr>
              <a:t>22.</a:t>
            </a:fld>
            <a:endParaRPr kumimoji="0" lang="en-US" sz="800" b="1" i="0" u="none" kern="0" cap="none" spc="0" baseline="0">
              <a:solidFill>
                <a:schemeClr val="tx1"/>
              </a:solidFill>
              <a:latin typeface="+mn-lt"/>
              <a:ea typeface="+mn-ea"/>
              <a:cs typeface="+mn-cs"/>
            </a:endParaRPr>
          </a:p>
        </p:txBody>
      </p:sp>
      <p:sp>
        <p:nvSpPr>
          <p:cNvPr id="151" name="Rectangle 150">
            <a:extLst>
              <a:ext uri="{FF2B5EF4-FFF2-40B4-BE49-F238E27FC236}">
                <a16:creationId xmlns:a16="http://schemas.microsoft.com/office/drawing/2014/main" id="{135BEDD4-4CA6-42B9-96B3-71412C8CEDA2}"/>
              </a:ext>
            </a:extLst>
          </p:cNvPr>
          <p:cNvSpPr/>
          <p:nvPr userDrawn="1">
            <p:custDataLst>
              <p:tags r:id="rId77"/>
            </p:custDataLst>
          </p:nvPr>
        </p:nvSpPr>
        <p:spPr bwMode="auto">
          <a:xfrm>
            <a:off x="10955338"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C3BF4E38-A223-41A9-A7D1-CF5D6AF8B0AF}" type="datetime'''2''''''''''''''''''''''''''''''''''''''''''''9''.'''''">
              <a:rPr lang="en-US" altLang="en-US" sz="800" b="1" u="none" kern="0" smtClean="0">
                <a:solidFill>
                  <a:schemeClr val="tx1"/>
                </a:solidFill>
                <a:effectLst/>
                <a:latin typeface="+mn-lt"/>
              </a:rPr>
              <a:pPr marL="0" lvl="0" indent="0" algn="ctr">
                <a:spcBef>
                  <a:spcPct val="0"/>
                </a:spcBef>
                <a:spcAft>
                  <a:spcPct val="0"/>
                </a:spcAft>
              </a:pPr>
              <a:t>29.</a:t>
            </a:fld>
            <a:endParaRPr kumimoji="0" lang="en-US" sz="800" b="1" i="0" u="none" kern="0" cap="none" spc="0" baseline="0">
              <a:solidFill>
                <a:schemeClr val="tx1"/>
              </a:solidFill>
              <a:latin typeface="+mn-lt"/>
              <a:ea typeface="+mn-ea"/>
              <a:cs typeface="+mn-cs"/>
            </a:endParaRPr>
          </a:p>
        </p:txBody>
      </p:sp>
      <p:sp>
        <p:nvSpPr>
          <p:cNvPr id="152" name="Rectangle 151">
            <a:extLst>
              <a:ext uri="{FF2B5EF4-FFF2-40B4-BE49-F238E27FC236}">
                <a16:creationId xmlns:a16="http://schemas.microsoft.com/office/drawing/2014/main" id="{61D19253-596C-4A6F-81C0-068736E39DEB}"/>
              </a:ext>
            </a:extLst>
          </p:cNvPr>
          <p:cNvSpPr/>
          <p:nvPr userDrawn="1">
            <p:custDataLst>
              <p:tags r:id="rId78"/>
            </p:custDataLst>
          </p:nvPr>
        </p:nvSpPr>
        <p:spPr bwMode="auto">
          <a:xfrm>
            <a:off x="11153775"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52370D07-9549-4B20-8EF4-E29EF257BD0B}" type="datetime'''''''''''''''''''0''''''''''''''''5''.'''''''''''''''''">
              <a:rPr lang="en-US" altLang="en-US" sz="800" b="1" u="none" kern="0" smtClean="0">
                <a:solidFill>
                  <a:schemeClr val="tx1"/>
                </a:solidFill>
                <a:effectLst/>
                <a:latin typeface="+mn-lt"/>
              </a:rPr>
              <a:pPr marL="0" lvl="0" indent="0" algn="ctr">
                <a:spcBef>
                  <a:spcPct val="0"/>
                </a:spcBef>
                <a:spcAft>
                  <a:spcPct val="0"/>
                </a:spcAft>
              </a:pPr>
              <a:t>05.</a:t>
            </a:fld>
            <a:endParaRPr kumimoji="0" lang="en-US" sz="800" b="1" i="0" u="none" kern="0" cap="none" spc="0" baseline="0">
              <a:solidFill>
                <a:schemeClr val="tx1"/>
              </a:solidFill>
              <a:latin typeface="+mn-lt"/>
              <a:ea typeface="+mn-ea"/>
              <a:cs typeface="+mn-cs"/>
            </a:endParaRPr>
          </a:p>
        </p:txBody>
      </p:sp>
      <p:sp>
        <p:nvSpPr>
          <p:cNvPr id="153" name="Rectangle 152">
            <a:extLst>
              <a:ext uri="{FF2B5EF4-FFF2-40B4-BE49-F238E27FC236}">
                <a16:creationId xmlns:a16="http://schemas.microsoft.com/office/drawing/2014/main" id="{ED276A8B-755A-4442-9151-F757233D72EA}"/>
              </a:ext>
            </a:extLst>
          </p:cNvPr>
          <p:cNvSpPr/>
          <p:nvPr userDrawn="1">
            <p:custDataLst>
              <p:tags r:id="rId79"/>
            </p:custDataLst>
          </p:nvPr>
        </p:nvSpPr>
        <p:spPr bwMode="auto">
          <a:xfrm>
            <a:off x="11350625" y="1665289"/>
            <a:ext cx="19843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EFE8E345-D277-460D-A316-B174FE943248}" type="datetime'''''''''''''''''''''''''''''1''''''2''''.'''''''''''">
              <a:rPr lang="en-US" altLang="en-US" sz="800" b="1" u="none" kern="0" smtClean="0">
                <a:solidFill>
                  <a:schemeClr val="tx1"/>
                </a:solidFill>
                <a:effectLst/>
                <a:latin typeface="+mn-lt"/>
              </a:rPr>
              <a:pPr marL="0" lvl="0" indent="0" algn="ctr">
                <a:spcBef>
                  <a:spcPct val="0"/>
                </a:spcBef>
                <a:spcAft>
                  <a:spcPct val="0"/>
                </a:spcAft>
              </a:pPr>
              <a:t>12.</a:t>
            </a:fld>
            <a:endParaRPr kumimoji="0" lang="en-US" sz="800" b="1" i="0" u="none" kern="0" cap="none" spc="0" baseline="0">
              <a:solidFill>
                <a:schemeClr val="tx1"/>
              </a:solidFill>
              <a:latin typeface="+mn-lt"/>
              <a:ea typeface="+mn-ea"/>
              <a:cs typeface="+mn-cs"/>
            </a:endParaRPr>
          </a:p>
        </p:txBody>
      </p:sp>
      <p:sp>
        <p:nvSpPr>
          <p:cNvPr id="154" name="Rectangle 153">
            <a:extLst>
              <a:ext uri="{FF2B5EF4-FFF2-40B4-BE49-F238E27FC236}">
                <a16:creationId xmlns:a16="http://schemas.microsoft.com/office/drawing/2014/main" id="{B275DFC3-74B6-435D-BBEA-945F0B8A1B93}"/>
              </a:ext>
            </a:extLst>
          </p:cNvPr>
          <p:cNvSpPr/>
          <p:nvPr userDrawn="1">
            <p:custDataLst>
              <p:tags r:id="rId80"/>
            </p:custDataLst>
          </p:nvPr>
        </p:nvSpPr>
        <p:spPr bwMode="auto">
          <a:xfrm>
            <a:off x="11549063" y="1665289"/>
            <a:ext cx="196850"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fld id="{6ABE1348-F65E-4D60-884B-A116D636E0F2}" type="datetime'1''''''''''''9''''''''''.'''''''''''''''''''">
              <a:rPr lang="en-US" altLang="en-US" sz="800" b="1" u="none" kern="0" smtClean="0">
                <a:solidFill>
                  <a:schemeClr val="tx1"/>
                </a:solidFill>
                <a:effectLst/>
                <a:latin typeface="+mn-lt"/>
              </a:rPr>
              <a:pPr marL="0" lvl="0" indent="0" algn="ctr">
                <a:spcBef>
                  <a:spcPct val="0"/>
                </a:spcBef>
                <a:spcAft>
                  <a:spcPct val="0"/>
                </a:spcAft>
              </a:pPr>
              <a:t>19.</a:t>
            </a:fld>
            <a:endParaRPr kumimoji="0" lang="en-US" sz="800" b="1" i="0" u="none" kern="0" cap="none" spc="0" baseline="0">
              <a:solidFill>
                <a:schemeClr val="tx1"/>
              </a:solidFill>
              <a:latin typeface="+mn-lt"/>
              <a:ea typeface="+mn-ea"/>
              <a:cs typeface="+mn-cs"/>
            </a:endParaRPr>
          </a:p>
        </p:txBody>
      </p:sp>
      <p:sp>
        <p:nvSpPr>
          <p:cNvPr id="155" name="Rectangle 154">
            <a:extLst>
              <a:ext uri="{FF2B5EF4-FFF2-40B4-BE49-F238E27FC236}">
                <a16:creationId xmlns:a16="http://schemas.microsoft.com/office/drawing/2014/main" id="{F6F7EDBB-BFE4-44C8-930A-A6CA3DCDBA22}"/>
              </a:ext>
            </a:extLst>
          </p:cNvPr>
          <p:cNvSpPr/>
          <p:nvPr userDrawn="1">
            <p:custDataLst>
              <p:tags r:id="rId81"/>
            </p:custDataLst>
          </p:nvPr>
        </p:nvSpPr>
        <p:spPr bwMode="auto">
          <a:xfrm>
            <a:off x="11745913" y="1665289"/>
            <a:ext cx="141288" cy="15081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4288" rIns="0" bIns="14288" numCol="1" spcCol="0" rtlCol="0" anchor="ctr" anchorCtr="0">
            <a:noAutofit/>
          </a:bodyPr>
          <a:lstStyle/>
          <a:p>
            <a:pPr marL="0" lvl="0" indent="0" algn="ctr">
              <a:spcBef>
                <a:spcPct val="0"/>
              </a:spcBef>
              <a:spcAft>
                <a:spcPct val="0"/>
              </a:spcAft>
            </a:pPr>
            <a:endParaRPr kumimoji="0" lang="en-US" sz="800" b="1" i="0" u="none" kern="0" cap="none" spc="0" baseline="0">
              <a:solidFill>
                <a:schemeClr val="tx1"/>
              </a:solidFill>
              <a:latin typeface="+mn-lt"/>
              <a:ea typeface="+mn-ea"/>
              <a:cs typeface="+mn-cs"/>
            </a:endParaRPr>
          </a:p>
        </p:txBody>
      </p:sp>
      <p:cxnSp>
        <p:nvCxnSpPr>
          <p:cNvPr id="88" name="Straight Connector 87">
            <a:extLst>
              <a:ext uri="{FF2B5EF4-FFF2-40B4-BE49-F238E27FC236}">
                <a16:creationId xmlns:a16="http://schemas.microsoft.com/office/drawing/2014/main" id="{AC21F987-AE04-4CD6-AE67-673E803B9B86}"/>
              </a:ext>
            </a:extLst>
          </p:cNvPr>
          <p:cNvCxnSpPr/>
          <p:nvPr userDrawn="1">
            <p:custDataLst>
              <p:tags r:id="rId82"/>
            </p:custDataLst>
          </p:nvPr>
        </p:nvCxnSpPr>
        <p:spPr bwMode="auto">
          <a:xfrm>
            <a:off x="49990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0DF18FB-E40E-4FA4-A513-97A0B63F6273}"/>
              </a:ext>
            </a:extLst>
          </p:cNvPr>
          <p:cNvCxnSpPr/>
          <p:nvPr userDrawn="1">
            <p:custDataLst>
              <p:tags r:id="rId83"/>
            </p:custDataLst>
          </p:nvPr>
        </p:nvCxnSpPr>
        <p:spPr bwMode="auto">
          <a:xfrm>
            <a:off x="41227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7406118-ACD6-4F8D-A416-5CAF935EAB48}"/>
              </a:ext>
            </a:extLst>
          </p:cNvPr>
          <p:cNvCxnSpPr/>
          <p:nvPr userDrawn="1">
            <p:custDataLst>
              <p:tags r:id="rId84"/>
            </p:custDataLst>
          </p:nvPr>
        </p:nvCxnSpPr>
        <p:spPr bwMode="auto">
          <a:xfrm>
            <a:off x="7567613"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CEF3A2F-05DF-4349-8F5C-00AF2D83C6B2}"/>
              </a:ext>
            </a:extLst>
          </p:cNvPr>
          <p:cNvCxnSpPr/>
          <p:nvPr userDrawn="1">
            <p:custDataLst>
              <p:tags r:id="rId85"/>
            </p:custDataLst>
          </p:nvPr>
        </p:nvCxnSpPr>
        <p:spPr bwMode="auto">
          <a:xfrm>
            <a:off x="3332163"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0FFCC769-339F-4F79-942F-4C472524B3D8}"/>
              </a:ext>
            </a:extLst>
          </p:cNvPr>
          <p:cNvCxnSpPr/>
          <p:nvPr userDrawn="1">
            <p:custDataLst>
              <p:tags r:id="rId86"/>
            </p:custDataLst>
          </p:nvPr>
        </p:nvCxnSpPr>
        <p:spPr bwMode="auto">
          <a:xfrm>
            <a:off x="2457450"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397AE5-DA97-43DA-9094-302BCC5B12B6}"/>
              </a:ext>
            </a:extLst>
          </p:cNvPr>
          <p:cNvCxnSpPr/>
          <p:nvPr userDrawn="1">
            <p:custDataLst>
              <p:tags r:id="rId87"/>
            </p:custDataLst>
          </p:nvPr>
        </p:nvCxnSpPr>
        <p:spPr bwMode="auto">
          <a:xfrm>
            <a:off x="844232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7F5D0BB-08CF-4980-9323-1BBF6B93F323}"/>
              </a:ext>
            </a:extLst>
          </p:cNvPr>
          <p:cNvCxnSpPr/>
          <p:nvPr userDrawn="1">
            <p:custDataLst>
              <p:tags r:id="rId88"/>
            </p:custDataLst>
          </p:nvPr>
        </p:nvCxnSpPr>
        <p:spPr bwMode="auto">
          <a:xfrm>
            <a:off x="10164763"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384911F-2671-46CD-BD32-4DC0463CD040}"/>
              </a:ext>
            </a:extLst>
          </p:cNvPr>
          <p:cNvCxnSpPr/>
          <p:nvPr userDrawn="1">
            <p:custDataLst>
              <p:tags r:id="rId89"/>
            </p:custDataLst>
          </p:nvPr>
        </p:nvCxnSpPr>
        <p:spPr bwMode="auto">
          <a:xfrm>
            <a:off x="931862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48741EF-3BDB-4A80-9DAC-E7A16531B7EB}"/>
              </a:ext>
            </a:extLst>
          </p:cNvPr>
          <p:cNvCxnSpPr/>
          <p:nvPr userDrawn="1">
            <p:custDataLst>
              <p:tags r:id="rId90"/>
            </p:custDataLst>
          </p:nvPr>
        </p:nvCxnSpPr>
        <p:spPr bwMode="auto">
          <a:xfrm>
            <a:off x="11039475" y="1816100"/>
            <a:ext cx="0" cy="4633913"/>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951737FF-24D9-4473-9471-31A94C8A7B1F}"/>
              </a:ext>
            </a:extLst>
          </p:cNvPr>
          <p:cNvCxnSpPr/>
          <p:nvPr userDrawn="1">
            <p:custDataLst>
              <p:tags r:id="rId91"/>
            </p:custDataLst>
          </p:nvPr>
        </p:nvCxnSpPr>
        <p:spPr bwMode="auto">
          <a:xfrm>
            <a:off x="735013"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B21BECA-588F-449D-9BEA-672EA8997A70}"/>
              </a:ext>
            </a:extLst>
          </p:cNvPr>
          <p:cNvCxnSpPr/>
          <p:nvPr userDrawn="1">
            <p:custDataLst>
              <p:tags r:id="rId92"/>
            </p:custDataLst>
          </p:nvPr>
        </p:nvCxnSpPr>
        <p:spPr bwMode="auto">
          <a:xfrm>
            <a:off x="11887200"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97F7061D-B399-48DE-930F-D78D1064EAFE}"/>
              </a:ext>
            </a:extLst>
          </p:cNvPr>
          <p:cNvCxnSpPr/>
          <p:nvPr userDrawn="1">
            <p:custDataLst>
              <p:tags r:id="rId93"/>
            </p:custDataLst>
          </p:nvPr>
        </p:nvCxnSpPr>
        <p:spPr bwMode="auto">
          <a:xfrm>
            <a:off x="284163" y="1816100"/>
            <a:ext cx="0" cy="4633913"/>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4124B81-F58E-4590-BD57-6AB35941E19B}"/>
              </a:ext>
            </a:extLst>
          </p:cNvPr>
          <p:cNvCxnSpPr/>
          <p:nvPr userDrawn="1">
            <p:custDataLst>
              <p:tags r:id="rId94"/>
            </p:custDataLst>
          </p:nvPr>
        </p:nvCxnSpPr>
        <p:spPr bwMode="auto">
          <a:xfrm>
            <a:off x="671988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41E8C3E8-362B-41A1-94FA-85B4A5A69AC6}"/>
              </a:ext>
            </a:extLst>
          </p:cNvPr>
          <p:cNvCxnSpPr/>
          <p:nvPr userDrawn="1">
            <p:custDataLst>
              <p:tags r:id="rId95"/>
            </p:custDataLst>
          </p:nvPr>
        </p:nvCxnSpPr>
        <p:spPr bwMode="auto">
          <a:xfrm>
            <a:off x="1582738"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98C575FC-93C8-4A7C-BDD1-C33A01125BA8}"/>
              </a:ext>
            </a:extLst>
          </p:cNvPr>
          <p:cNvCxnSpPr/>
          <p:nvPr userDrawn="1">
            <p:custDataLst>
              <p:tags r:id="rId96"/>
            </p:custDataLst>
          </p:nvPr>
        </p:nvCxnSpPr>
        <p:spPr bwMode="auto">
          <a:xfrm>
            <a:off x="5845175" y="1816100"/>
            <a:ext cx="0" cy="4633913"/>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40E8436-EC51-4A13-BC40-EBD1012DA809}"/>
              </a:ext>
            </a:extLst>
          </p:cNvPr>
          <p:cNvCxnSpPr/>
          <p:nvPr userDrawn="1">
            <p:custDataLst>
              <p:tags r:id="rId97"/>
            </p:custDataLst>
          </p:nvPr>
        </p:nvCxnSpPr>
        <p:spPr bwMode="auto">
          <a:xfrm>
            <a:off x="284163" y="4132263"/>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04162BCA-2149-4BA9-9CAC-5A219C34F798}"/>
              </a:ext>
            </a:extLst>
          </p:cNvPr>
          <p:cNvCxnSpPr/>
          <p:nvPr userDrawn="1">
            <p:custDataLst>
              <p:tags r:id="rId98"/>
            </p:custDataLst>
          </p:nvPr>
        </p:nvCxnSpPr>
        <p:spPr bwMode="auto">
          <a:xfrm>
            <a:off x="284163" y="3360738"/>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5BBDCF3-FAA1-4458-803A-8C563DEE02E6}"/>
              </a:ext>
            </a:extLst>
          </p:cNvPr>
          <p:cNvCxnSpPr/>
          <p:nvPr userDrawn="1">
            <p:custDataLst>
              <p:tags r:id="rId99"/>
            </p:custDataLst>
          </p:nvPr>
        </p:nvCxnSpPr>
        <p:spPr bwMode="auto">
          <a:xfrm>
            <a:off x="284163" y="2587625"/>
            <a:ext cx="11603038"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3593670-1393-4FD0-8FE8-349B36D26C65}"/>
              </a:ext>
            </a:extLst>
          </p:cNvPr>
          <p:cNvCxnSpPr/>
          <p:nvPr userDrawn="1">
            <p:custDataLst>
              <p:tags r:id="rId100"/>
            </p:custDataLst>
          </p:nvPr>
        </p:nvCxnSpPr>
        <p:spPr bwMode="auto">
          <a:xfrm>
            <a:off x="284163" y="5676900"/>
            <a:ext cx="11603037" cy="0"/>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C3269B9-D21A-4738-AE4E-488EE78D98B6}"/>
              </a:ext>
            </a:extLst>
          </p:cNvPr>
          <p:cNvCxnSpPr/>
          <p:nvPr userDrawn="1">
            <p:custDataLst>
              <p:tags r:id="rId101"/>
            </p:custDataLst>
          </p:nvPr>
        </p:nvCxnSpPr>
        <p:spPr bwMode="auto">
          <a:xfrm>
            <a:off x="284163" y="4905375"/>
            <a:ext cx="11603037" cy="0"/>
          </a:xfrm>
          <a:prstGeom prst="line">
            <a:avLst/>
          </a:prstGeom>
          <a:ln w="317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4E8EC00-57FF-45D3-B643-C08143761E82}"/>
              </a:ext>
            </a:extLst>
          </p:cNvPr>
          <p:cNvCxnSpPr/>
          <p:nvPr userDrawn="1">
            <p:custDataLst>
              <p:tags r:id="rId102"/>
            </p:custDataLst>
          </p:nvPr>
        </p:nvCxnSpPr>
        <p:spPr bwMode="auto">
          <a:xfrm>
            <a:off x="284163" y="6450013"/>
            <a:ext cx="11603038" cy="0"/>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05A66DF4-DF34-4950-9670-93286F132408}"/>
              </a:ext>
            </a:extLst>
          </p:cNvPr>
          <p:cNvCxnSpPr/>
          <p:nvPr userDrawn="1">
            <p:custDataLst>
              <p:tags r:id="rId103"/>
            </p:custDataLst>
          </p:nvPr>
        </p:nvCxnSpPr>
        <p:spPr bwMode="auto">
          <a:xfrm>
            <a:off x="284163" y="1816100"/>
            <a:ext cx="11603038" cy="0"/>
          </a:xfrm>
          <a:prstGeom prst="line">
            <a:avLst/>
          </a:prstGeom>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A8EA6373-C74C-4780-8A9E-F99180C3789E}"/>
              </a:ext>
            </a:extLst>
          </p:cNvPr>
          <p:cNvSpPr/>
          <p:nvPr userDrawn="1">
            <p:custDataLst>
              <p:tags r:id="rId104"/>
            </p:custDataLst>
          </p:nvPr>
        </p:nvSpPr>
        <p:spPr bwMode="auto">
          <a:xfrm>
            <a:off x="325438" y="1679575"/>
            <a:ext cx="368300" cy="12223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accent6"/>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b" anchorCtr="0">
            <a:noAutofit/>
          </a:bodyPr>
          <a:lstStyle/>
          <a:p>
            <a:pPr marL="0" lvl="0" indent="0" algn="l">
              <a:spcBef>
                <a:spcPct val="0"/>
              </a:spcBef>
              <a:spcAft>
                <a:spcPct val="0"/>
              </a:spcAft>
            </a:pPr>
            <a:fld id="{07227BB3-7B5F-4F66-8264-54E4BBA8FA29}" type="datetime'Ac''''''''''''ti''''''''v''i''''''t''''''''''''''''''y'''''''">
              <a:rPr lang="en-US" altLang="en-US" sz="800" b="1" u="none" smtClean="0">
                <a:solidFill>
                  <a:schemeClr val="tx1"/>
                </a:solidFill>
                <a:effectLst/>
                <a:latin typeface="+mn-lt"/>
              </a:rPr>
              <a:pPr marL="0" lvl="0" indent="0" algn="l">
                <a:spcBef>
                  <a:spcPct val="0"/>
                </a:spcBef>
                <a:spcAft>
                  <a:spcPct val="0"/>
                </a:spcAft>
              </a:pPr>
              <a:t>Activity</a:t>
            </a:fld>
            <a:endParaRPr kumimoji="0" lang="en-US" sz="800" b="1" i="0" u="none" cap="none" baseline="0">
              <a:solidFill>
                <a:schemeClr val="tx1"/>
              </a:solidFill>
              <a:latin typeface="+mn-lt"/>
              <a:ea typeface="+mn-ea"/>
              <a:cs typeface="+mn-cs"/>
            </a:endParaRPr>
          </a:p>
        </p:txBody>
      </p:sp>
      <p:sp>
        <p:nvSpPr>
          <p:cNvPr id="95" name="TextBox 94">
            <a:extLst>
              <a:ext uri="{FF2B5EF4-FFF2-40B4-BE49-F238E27FC236}">
                <a16:creationId xmlns:a16="http://schemas.microsoft.com/office/drawing/2014/main" id="{D5CB258D-6822-4E96-B60C-553FFDFBE1DB}"/>
              </a:ext>
            </a:extLst>
          </p:cNvPr>
          <p:cNvSpPr txBox="1"/>
          <p:nvPr userDrawn="1"/>
        </p:nvSpPr>
        <p:spPr>
          <a:xfrm>
            <a:off x="11377259" y="26383"/>
            <a:ext cx="6873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On Hold</a:t>
            </a:r>
          </a:p>
        </p:txBody>
      </p:sp>
      <p:sp>
        <p:nvSpPr>
          <p:cNvPr id="96" name="TextBox 95">
            <a:extLst>
              <a:ext uri="{FF2B5EF4-FFF2-40B4-BE49-F238E27FC236}">
                <a16:creationId xmlns:a16="http://schemas.microsoft.com/office/drawing/2014/main" id="{0309B4CF-CFDE-4490-B56A-7EC834F3B99A}"/>
              </a:ext>
            </a:extLst>
          </p:cNvPr>
          <p:cNvSpPr txBox="1"/>
          <p:nvPr userDrawn="1"/>
        </p:nvSpPr>
        <p:spPr>
          <a:xfrm>
            <a:off x="7621744" y="26383"/>
            <a:ext cx="6873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Completed</a:t>
            </a:r>
          </a:p>
        </p:txBody>
      </p:sp>
      <p:sp>
        <p:nvSpPr>
          <p:cNvPr id="97" name="Isosceles Triangle 96">
            <a:extLst>
              <a:ext uri="{FF2B5EF4-FFF2-40B4-BE49-F238E27FC236}">
                <a16:creationId xmlns:a16="http://schemas.microsoft.com/office/drawing/2014/main" id="{B1940586-599A-4626-B20F-0631285D8BE6}"/>
              </a:ext>
            </a:extLst>
          </p:cNvPr>
          <p:cNvSpPr/>
          <p:nvPr userDrawn="1">
            <p:custDataLst>
              <p:tags r:id="rId105"/>
            </p:custDataLst>
          </p:nvPr>
        </p:nvSpPr>
        <p:spPr bwMode="auto">
          <a:xfrm>
            <a:off x="7562863" y="65525"/>
            <a:ext cx="137160" cy="137160"/>
          </a:xfrm>
          <a:prstGeom prst="triangle">
            <a:avLst/>
          </a:prstGeom>
          <a:solidFill>
            <a:schemeClr val="accent3"/>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98" name="Isosceles Triangle 97">
            <a:extLst>
              <a:ext uri="{FF2B5EF4-FFF2-40B4-BE49-F238E27FC236}">
                <a16:creationId xmlns:a16="http://schemas.microsoft.com/office/drawing/2014/main" id="{C6B88741-C3A3-4822-95ED-C5D9A637FE61}"/>
              </a:ext>
            </a:extLst>
          </p:cNvPr>
          <p:cNvSpPr/>
          <p:nvPr userDrawn="1">
            <p:custDataLst>
              <p:tags r:id="rId106"/>
            </p:custDataLst>
          </p:nvPr>
        </p:nvSpPr>
        <p:spPr bwMode="auto">
          <a:xfrm>
            <a:off x="11307527" y="65525"/>
            <a:ext cx="137160" cy="137160"/>
          </a:xfrm>
          <a:prstGeom prst="triangle">
            <a:avLst/>
          </a:prstGeom>
          <a:solidFill>
            <a:schemeClr val="accent6"/>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99" name="TextBox 20">
            <a:extLst>
              <a:ext uri="{FF2B5EF4-FFF2-40B4-BE49-F238E27FC236}">
                <a16:creationId xmlns:a16="http://schemas.microsoft.com/office/drawing/2014/main" id="{440E6EBB-F558-4393-8A9B-3521AD0C357D}"/>
              </a:ext>
            </a:extLst>
          </p:cNvPr>
          <p:cNvSpPr txBox="1">
            <a:spLocks noChangeArrowheads="1"/>
          </p:cNvSpPr>
          <p:nvPr userDrawn="1"/>
        </p:nvSpPr>
        <p:spPr bwMode="auto">
          <a:xfrm>
            <a:off x="10082880" y="26383"/>
            <a:ext cx="12282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Significant Delay/Issue</a:t>
            </a:r>
          </a:p>
        </p:txBody>
      </p:sp>
      <p:sp>
        <p:nvSpPr>
          <p:cNvPr id="100" name="TextBox 21">
            <a:extLst>
              <a:ext uri="{FF2B5EF4-FFF2-40B4-BE49-F238E27FC236}">
                <a16:creationId xmlns:a16="http://schemas.microsoft.com/office/drawing/2014/main" id="{F1C8FB9F-A4FA-4281-A637-37284B9554FE}"/>
              </a:ext>
            </a:extLst>
          </p:cNvPr>
          <p:cNvSpPr txBox="1">
            <a:spLocks noChangeArrowheads="1"/>
          </p:cNvSpPr>
          <p:nvPr userDrawn="1"/>
        </p:nvSpPr>
        <p:spPr bwMode="auto">
          <a:xfrm>
            <a:off x="9007649" y="26383"/>
            <a:ext cx="1010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Slight Delay/Issue</a:t>
            </a:r>
          </a:p>
        </p:txBody>
      </p:sp>
      <p:sp>
        <p:nvSpPr>
          <p:cNvPr id="101" name="Isosceles Triangle 100">
            <a:extLst>
              <a:ext uri="{FF2B5EF4-FFF2-40B4-BE49-F238E27FC236}">
                <a16:creationId xmlns:a16="http://schemas.microsoft.com/office/drawing/2014/main" id="{47482FE8-695C-413E-87C6-3A8FC9C14613}"/>
              </a:ext>
            </a:extLst>
          </p:cNvPr>
          <p:cNvSpPr>
            <a:spLocks noChangeArrowheads="1"/>
          </p:cNvSpPr>
          <p:nvPr userDrawn="1"/>
        </p:nvSpPr>
        <p:spPr bwMode="auto">
          <a:xfrm>
            <a:off x="10018633" y="65525"/>
            <a:ext cx="137160" cy="137160"/>
          </a:xfrm>
          <a:prstGeom prst="triangle">
            <a:avLst/>
          </a:prstGeom>
          <a:solidFill>
            <a:srgbClr val="FF000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2" name="Isosceles Triangle 101">
            <a:extLst>
              <a:ext uri="{FF2B5EF4-FFF2-40B4-BE49-F238E27FC236}">
                <a16:creationId xmlns:a16="http://schemas.microsoft.com/office/drawing/2014/main" id="{EA337A7E-53F9-4E0E-98A0-F2AA51C876F7}"/>
              </a:ext>
            </a:extLst>
          </p:cNvPr>
          <p:cNvSpPr>
            <a:spLocks noChangeArrowheads="1"/>
          </p:cNvSpPr>
          <p:nvPr userDrawn="1"/>
        </p:nvSpPr>
        <p:spPr bwMode="auto">
          <a:xfrm>
            <a:off x="8948584" y="65525"/>
            <a:ext cx="137160" cy="137160"/>
          </a:xfrm>
          <a:prstGeom prst="triangle">
            <a:avLst/>
          </a:prstGeom>
          <a:solidFill>
            <a:srgbClr val="FFC00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3" name="TextBox 22">
            <a:extLst>
              <a:ext uri="{FF2B5EF4-FFF2-40B4-BE49-F238E27FC236}">
                <a16:creationId xmlns:a16="http://schemas.microsoft.com/office/drawing/2014/main" id="{42D47C67-7048-408F-BC5A-1257D49CBEF3}"/>
              </a:ext>
            </a:extLst>
          </p:cNvPr>
          <p:cNvSpPr txBox="1">
            <a:spLocks noChangeArrowheads="1"/>
          </p:cNvSpPr>
          <p:nvPr userDrawn="1"/>
        </p:nvSpPr>
        <p:spPr bwMode="auto">
          <a:xfrm>
            <a:off x="8311772" y="26383"/>
            <a:ext cx="6078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r>
              <a:rPr kumimoji="0" lang="en-GB" alt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On Track</a:t>
            </a:r>
          </a:p>
        </p:txBody>
      </p:sp>
      <p:sp>
        <p:nvSpPr>
          <p:cNvPr id="104" name="Isosceles Triangle 103">
            <a:extLst>
              <a:ext uri="{FF2B5EF4-FFF2-40B4-BE49-F238E27FC236}">
                <a16:creationId xmlns:a16="http://schemas.microsoft.com/office/drawing/2014/main" id="{FE96BCDA-7A30-4B32-B123-65AF831337AB}"/>
              </a:ext>
            </a:extLst>
          </p:cNvPr>
          <p:cNvSpPr>
            <a:spLocks noChangeArrowheads="1"/>
          </p:cNvSpPr>
          <p:nvPr userDrawn="1"/>
        </p:nvSpPr>
        <p:spPr bwMode="auto">
          <a:xfrm>
            <a:off x="8267656" y="65525"/>
            <a:ext cx="137160" cy="137160"/>
          </a:xfrm>
          <a:prstGeom prst="triangle">
            <a:avLst/>
          </a:prstGeom>
          <a:solidFill>
            <a:srgbClr val="007770"/>
          </a:solidFill>
          <a:ln w="3175" algn="ctr">
            <a:noFill/>
            <a:round/>
            <a:headEnd/>
            <a:tailEnd/>
          </a:ln>
        </p:spPr>
        <p:txBody>
          <a:bodyPr/>
          <a:lstStyle>
            <a:defPPr>
              <a:defRPr lang="en-GB"/>
            </a:defPPr>
            <a:lvl1pPr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1pPr>
            <a:lvl2pPr marL="4572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2pPr>
            <a:lvl3pPr marL="9144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3pPr>
            <a:lvl4pPr marL="13716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4pPr>
            <a:lvl5pPr marL="1828800" algn="l" rtl="0" fontAlgn="base">
              <a:spcBef>
                <a:spcPct val="0"/>
              </a:spcBef>
              <a:spcAft>
                <a:spcPct val="0"/>
              </a:spcAft>
              <a:defRPr kern="1200">
                <a:solidFill>
                  <a:schemeClr val="tx2"/>
                </a:solidFill>
                <a:latin typeface="Univers 55" panose="02000000000000000000" pitchFamily="2" charset="0"/>
                <a:ea typeface="+mn-ea"/>
                <a:cs typeface="Arial" panose="020B0604020202020204" pitchFamily="34" charset="0"/>
              </a:defRPr>
            </a:lvl5pPr>
            <a:lvl6pPr marL="22860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6pPr>
            <a:lvl7pPr marL="27432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7pPr>
            <a:lvl8pPr marL="32004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8pPr>
            <a:lvl9pPr marL="3657600" algn="l" defTabSz="914400" rtl="0" eaLnBrk="1" latinLnBrk="0" hangingPunct="1">
              <a:defRPr kern="1200">
                <a:solidFill>
                  <a:schemeClr val="tx2"/>
                </a:solidFill>
                <a:latin typeface="Univers 55" panose="02000000000000000000" pitchFamily="2" charset="0"/>
                <a:ea typeface="+mn-ea"/>
                <a:cs typeface="Arial" panose="020B0604020202020204" pitchFamily="34" charset="0"/>
              </a:defRPr>
            </a:lvl9pPr>
          </a:lstStyle>
          <a:p>
            <a:pPr marL="0" marR="0" lvl="0" indent="0" algn="ctr" defTabSz="625631"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5" name="Rectangle 104">
            <a:extLst>
              <a:ext uri="{FF2B5EF4-FFF2-40B4-BE49-F238E27FC236}">
                <a16:creationId xmlns:a16="http://schemas.microsoft.com/office/drawing/2014/main" id="{F1CFBD01-8F00-41B8-8416-BDFC26474944}"/>
              </a:ext>
            </a:extLst>
          </p:cNvPr>
          <p:cNvSpPr/>
          <p:nvPr userDrawn="1"/>
        </p:nvSpPr>
        <p:spPr>
          <a:xfrm>
            <a:off x="7466888" y="26383"/>
            <a:ext cx="4419600" cy="2154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200" name="Text Placeholder 4">
            <a:extLst>
              <a:ext uri="{FF2B5EF4-FFF2-40B4-BE49-F238E27FC236}">
                <a16:creationId xmlns:a16="http://schemas.microsoft.com/office/drawing/2014/main" id="{F6D2351F-378A-498F-83D3-C0069B529D3A}"/>
              </a:ext>
            </a:extLst>
          </p:cNvPr>
          <p:cNvSpPr>
            <a:spLocks noGrp="1"/>
          </p:cNvSpPr>
          <p:nvPr>
            <p:ph type="body" sz="quarter" idx="20"/>
          </p:nvPr>
        </p:nvSpPr>
        <p:spPr>
          <a:xfrm rot="16200000">
            <a:off x="158849" y="5902263"/>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8" name="Text Placeholder 4">
            <a:extLst>
              <a:ext uri="{FF2B5EF4-FFF2-40B4-BE49-F238E27FC236}">
                <a16:creationId xmlns:a16="http://schemas.microsoft.com/office/drawing/2014/main" id="{5580E463-7365-4B78-83B9-36D528AF6A69}"/>
              </a:ext>
            </a:extLst>
          </p:cNvPr>
          <p:cNvSpPr>
            <a:spLocks noGrp="1"/>
          </p:cNvSpPr>
          <p:nvPr>
            <p:ph type="body" sz="quarter" idx="21"/>
          </p:nvPr>
        </p:nvSpPr>
        <p:spPr>
          <a:xfrm rot="16200000">
            <a:off x="150818" y="4360821"/>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9" name="Text Placeholder 4">
            <a:extLst>
              <a:ext uri="{FF2B5EF4-FFF2-40B4-BE49-F238E27FC236}">
                <a16:creationId xmlns:a16="http://schemas.microsoft.com/office/drawing/2014/main" id="{10D10594-9849-4938-8399-CB263765608D}"/>
              </a:ext>
            </a:extLst>
          </p:cNvPr>
          <p:cNvSpPr>
            <a:spLocks noGrp="1"/>
          </p:cNvSpPr>
          <p:nvPr>
            <p:ph type="body" sz="quarter" idx="22"/>
          </p:nvPr>
        </p:nvSpPr>
        <p:spPr>
          <a:xfrm rot="16200000">
            <a:off x="150818" y="3590100"/>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70" name="Text Placeholder 4">
            <a:extLst>
              <a:ext uri="{FF2B5EF4-FFF2-40B4-BE49-F238E27FC236}">
                <a16:creationId xmlns:a16="http://schemas.microsoft.com/office/drawing/2014/main" id="{9DFFC6C7-8B71-40D1-A5E1-285D390B5095}"/>
              </a:ext>
            </a:extLst>
          </p:cNvPr>
          <p:cNvSpPr>
            <a:spLocks noGrp="1"/>
          </p:cNvSpPr>
          <p:nvPr>
            <p:ph type="body" sz="quarter" idx="23"/>
          </p:nvPr>
        </p:nvSpPr>
        <p:spPr>
          <a:xfrm rot="16200000">
            <a:off x="150819" y="2819379"/>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71" name="Text Placeholder 4">
            <a:extLst>
              <a:ext uri="{FF2B5EF4-FFF2-40B4-BE49-F238E27FC236}">
                <a16:creationId xmlns:a16="http://schemas.microsoft.com/office/drawing/2014/main" id="{BC3530A2-40A4-4EC3-8117-44C7E2B5A2DD}"/>
              </a:ext>
            </a:extLst>
          </p:cNvPr>
          <p:cNvSpPr>
            <a:spLocks noGrp="1"/>
          </p:cNvSpPr>
          <p:nvPr>
            <p:ph type="body" sz="quarter" idx="24"/>
          </p:nvPr>
        </p:nvSpPr>
        <p:spPr>
          <a:xfrm rot="16200000">
            <a:off x="150820" y="2048658"/>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
        <p:nvSpPr>
          <p:cNvPr id="60" name="Text Placeholder 4">
            <a:extLst>
              <a:ext uri="{FF2B5EF4-FFF2-40B4-BE49-F238E27FC236}">
                <a16:creationId xmlns:a16="http://schemas.microsoft.com/office/drawing/2014/main" id="{49EBC144-5BC0-4A00-A607-B723E19376A5}"/>
              </a:ext>
            </a:extLst>
          </p:cNvPr>
          <p:cNvSpPr>
            <a:spLocks noGrp="1"/>
          </p:cNvSpPr>
          <p:nvPr>
            <p:ph type="body" sz="quarter" idx="25"/>
          </p:nvPr>
        </p:nvSpPr>
        <p:spPr>
          <a:xfrm rot="16200000">
            <a:off x="158850" y="5131542"/>
            <a:ext cx="716805" cy="329742"/>
          </a:xfrm>
          <a:prstGeom prst="rect">
            <a:avLst/>
          </a:prstGeom>
        </p:spPr>
        <p:txBody>
          <a:bodyPr anchor="ctr">
            <a:normAutofit/>
          </a:bodyPr>
          <a:lstStyle>
            <a:lvl1pPr algn="ctr">
              <a:spcBef>
                <a:spcPts val="300"/>
              </a:spcBef>
              <a:buFont typeface="Arial" panose="020B0604020202020204" pitchFamily="34" charset="0"/>
              <a:buNone/>
              <a:defRPr sz="1000"/>
            </a:lvl1pPr>
          </a:lstStyle>
          <a:p>
            <a:pPr lvl="0"/>
            <a:r>
              <a:rPr lang="en-US"/>
              <a:t>Click</a:t>
            </a:r>
          </a:p>
        </p:txBody>
      </p:sp>
    </p:spTree>
    <p:extLst>
      <p:ext uri="{BB962C8B-B14F-4D97-AF65-F5344CB8AC3E}">
        <p14:creationId xmlns:p14="http://schemas.microsoft.com/office/powerpoint/2010/main" val="360532254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86617502"/>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8CF2ED5A-F7FD-45FA-94D6-4EFE9F4965B8}"/>
              </a:ext>
            </a:extLst>
          </p:cNvPr>
          <p:cNvSpPr txBox="1">
            <a:spLocks/>
          </p:cNvSpPr>
          <p:nvPr userDrawn="1"/>
        </p:nvSpPr>
        <p:spPr>
          <a:xfrm>
            <a:off x="342900" y="235817"/>
            <a:ext cx="11544300" cy="380475"/>
          </a:xfrm>
          <a:prstGeom prst="rect">
            <a:avLst/>
          </a:prstGeom>
        </p:spPr>
        <p:txBody>
          <a:bodyPr vert="horz">
            <a:noAutofit/>
          </a:bodyPr>
          <a:lstStyle>
            <a:lvl1pPr algn="l" defTabSz="913526" rtl="0" eaLnBrk="1" fontAlgn="base" hangingPunct="1">
              <a:spcBef>
                <a:spcPct val="0"/>
              </a:spcBef>
              <a:spcAft>
                <a:spcPct val="0"/>
              </a:spcAft>
              <a:tabLst>
                <a:tab pos="275353" algn="l"/>
              </a:tabLst>
              <a:defRPr lang="x-none" sz="2100" b="0" i="0" baseline="0">
                <a:solidFill>
                  <a:schemeClr val="tx2"/>
                </a:solidFill>
                <a:latin typeface="DIN Pro" charset="0"/>
                <a:ea typeface="DIN Pro" charset="0"/>
                <a:cs typeface="DIN Pro" charset="0"/>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1800" kern="0">
                <a:latin typeface="+mn-lt"/>
              </a:rPr>
              <a:t>Agenda</a:t>
            </a:r>
          </a:p>
        </p:txBody>
      </p:sp>
      <p:pic>
        <p:nvPicPr>
          <p:cNvPr id="5" name="Picture 4" descr="A white sports car&#10;&#10;Description automatically generated with medium confidence">
            <a:extLst>
              <a:ext uri="{FF2B5EF4-FFF2-40B4-BE49-F238E27FC236}">
                <a16:creationId xmlns:a16="http://schemas.microsoft.com/office/drawing/2014/main" id="{3ACE2337-B096-490D-A3AD-B01A32B9F31C}"/>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p:blipFill>
        <p:spPr>
          <a:xfrm>
            <a:off x="7801629" y="-13200"/>
            <a:ext cx="4390372" cy="6871199"/>
          </a:xfrm>
          <a:prstGeom prst="rect">
            <a:avLst/>
          </a:prstGeom>
        </p:spPr>
      </p:pic>
      <p:sp>
        <p:nvSpPr>
          <p:cNvPr id="4" name="Text Placeholder 3">
            <a:extLst>
              <a:ext uri="{FF2B5EF4-FFF2-40B4-BE49-F238E27FC236}">
                <a16:creationId xmlns:a16="http://schemas.microsoft.com/office/drawing/2014/main" id="{0FBE4E8F-226E-47CF-BFE4-815DF405203E}"/>
              </a:ext>
            </a:extLst>
          </p:cNvPr>
          <p:cNvSpPr>
            <a:spLocks noGrp="1"/>
          </p:cNvSpPr>
          <p:nvPr>
            <p:ph type="body" sz="quarter" idx="10" hasCustomPrompt="1"/>
          </p:nvPr>
        </p:nvSpPr>
        <p:spPr>
          <a:xfrm>
            <a:off x="342900" y="1219200"/>
            <a:ext cx="3905250" cy="2854325"/>
          </a:xfrm>
          <a:prstGeom prst="rect">
            <a:avLst/>
          </a:prstGeom>
        </p:spPr>
        <p:txBody>
          <a:bodyPr/>
          <a:lstStyle>
            <a:lvl1pPr marL="341313" indent="-341313">
              <a:lnSpc>
                <a:spcPct val="150000"/>
              </a:lnSpc>
              <a:buFont typeface="Wingdings" panose="05000000000000000000" pitchFamily="2" charset="2"/>
              <a:buChar char="§"/>
              <a:defRPr/>
            </a:lvl1pPr>
          </a:lstStyle>
          <a:p>
            <a:pPr lvl="0"/>
            <a:r>
              <a:rPr lang="en-US"/>
              <a:t>Agenda Points</a:t>
            </a:r>
          </a:p>
        </p:txBody>
      </p:sp>
      <p:pic>
        <p:nvPicPr>
          <p:cNvPr id="7" name="Picture 6" descr="A close up of a car dashboard&#10;&#10;Description automatically generated with medium confidence">
            <a:extLst>
              <a:ext uri="{FF2B5EF4-FFF2-40B4-BE49-F238E27FC236}">
                <a16:creationId xmlns:a16="http://schemas.microsoft.com/office/drawing/2014/main" id="{B4557813-EE1C-41EC-A96B-84732C15087A}"/>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43709" r="21439"/>
          <a:stretch/>
        </p:blipFill>
        <p:spPr>
          <a:xfrm>
            <a:off x="7801628" y="-16998"/>
            <a:ext cx="4390372" cy="6879616"/>
          </a:xfrm>
          <a:prstGeom prst="rect">
            <a:avLst/>
          </a:prstGeom>
        </p:spPr>
      </p:pic>
    </p:spTree>
    <p:extLst>
      <p:ext uri="{BB962C8B-B14F-4D97-AF65-F5344CB8AC3E}">
        <p14:creationId xmlns:p14="http://schemas.microsoft.com/office/powerpoint/2010/main" val="231370876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EF827-6B01-F187-FA1F-2A07560B5DF7}"/>
              </a:ext>
            </a:extLst>
          </p:cNvPr>
          <p:cNvSpPr>
            <a:spLocks noGrp="1"/>
          </p:cNvSpPr>
          <p:nvPr>
            <p:ph type="title"/>
          </p:nvPr>
        </p:nvSpPr>
        <p:spPr>
          <a:xfrm>
            <a:off x="839788" y="365125"/>
            <a:ext cx="10515600" cy="1325563"/>
          </a:xfrm>
        </p:spPr>
        <p:txBody>
          <a:bodyPr/>
          <a:lstStyle/>
          <a:p>
            <a:r>
              <a:rPr lang="en-US"/>
              <a:t>Click to edit Master title style</a:t>
            </a:r>
            <a:endParaRPr lang="ar-AE"/>
          </a:p>
        </p:txBody>
      </p:sp>
      <p:sp>
        <p:nvSpPr>
          <p:cNvPr id="3" name="Text Placeholder 2">
            <a:extLst>
              <a:ext uri="{FF2B5EF4-FFF2-40B4-BE49-F238E27FC236}">
                <a16:creationId xmlns:a16="http://schemas.microsoft.com/office/drawing/2014/main" id="{455CA829-BA28-C17A-D0DF-4BCD782FC2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818F41-3618-0D3E-E643-B70B80B055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Text Placeholder 4">
            <a:extLst>
              <a:ext uri="{FF2B5EF4-FFF2-40B4-BE49-F238E27FC236}">
                <a16:creationId xmlns:a16="http://schemas.microsoft.com/office/drawing/2014/main" id="{C31F20D2-64BF-3F2E-D5F7-6DB76CEBE1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194E77-3BBB-1314-EEC5-4CB15CB530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7" name="Date Placeholder 6">
            <a:extLst>
              <a:ext uri="{FF2B5EF4-FFF2-40B4-BE49-F238E27FC236}">
                <a16:creationId xmlns:a16="http://schemas.microsoft.com/office/drawing/2014/main" id="{7A1963FC-F878-5B08-92C5-6E1CE5B1E8D4}"/>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8" name="Footer Placeholder 7">
            <a:extLst>
              <a:ext uri="{FF2B5EF4-FFF2-40B4-BE49-F238E27FC236}">
                <a16:creationId xmlns:a16="http://schemas.microsoft.com/office/drawing/2014/main" id="{823D3561-A0D3-8F07-CDB9-50298F0B8249}"/>
              </a:ext>
            </a:extLst>
          </p:cNvPr>
          <p:cNvSpPr>
            <a:spLocks noGrp="1"/>
          </p:cNvSpPr>
          <p:nvPr>
            <p:ph type="ftr" sz="quarter" idx="11"/>
          </p:nvPr>
        </p:nvSpPr>
        <p:spPr/>
        <p:txBody>
          <a:bodyPr/>
          <a:lstStyle/>
          <a:p>
            <a:endParaRPr lang="ar-AE"/>
          </a:p>
        </p:txBody>
      </p:sp>
      <p:sp>
        <p:nvSpPr>
          <p:cNvPr id="9" name="Slide Number Placeholder 8">
            <a:extLst>
              <a:ext uri="{FF2B5EF4-FFF2-40B4-BE49-F238E27FC236}">
                <a16:creationId xmlns:a16="http://schemas.microsoft.com/office/drawing/2014/main" id="{8BA639E1-35D0-9421-1956-0B83FD2953AD}"/>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2569123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34442582"/>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pic>
        <p:nvPicPr>
          <p:cNvPr id="6" name="Picture 5">
            <a:extLst>
              <a:ext uri="{FF2B5EF4-FFF2-40B4-BE49-F238E27FC236}">
                <a16:creationId xmlns:a16="http://schemas.microsoft.com/office/drawing/2014/main" id="{893F2933-666F-4F40-930A-0CDDE4F9BFA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r="73310"/>
          <a:stretch/>
        </p:blipFill>
        <p:spPr>
          <a:xfrm>
            <a:off x="5169810" y="2520323"/>
            <a:ext cx="1852380" cy="1398202"/>
          </a:xfrm>
          <a:prstGeom prst="rect">
            <a:avLst/>
          </a:prstGeom>
        </p:spPr>
      </p:pic>
    </p:spTree>
    <p:extLst>
      <p:ext uri="{BB962C8B-B14F-4D97-AF65-F5344CB8AC3E}">
        <p14:creationId xmlns:p14="http://schemas.microsoft.com/office/powerpoint/2010/main" val="246951139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71073786"/>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80284729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734261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19D3F1-DAC9-479D-AED8-BC00425C8E12}" type="datetimeFigureOut">
              <a:rPr lang="en-US" smtClean="0"/>
              <a:t>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29D752-E42A-4419-8B43-46EBF34C0E4E}" type="slidenum">
              <a:rPr lang="en-US" smtClean="0"/>
              <a:t>‹#›</a:t>
            </a:fld>
            <a:endParaRPr lang="en-US"/>
          </a:p>
        </p:txBody>
      </p:sp>
    </p:spTree>
    <p:extLst>
      <p:ext uri="{BB962C8B-B14F-4D97-AF65-F5344CB8AC3E}">
        <p14:creationId xmlns:p14="http://schemas.microsoft.com/office/powerpoint/2010/main" val="15092225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4"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5" y="5296344"/>
            <a:ext cx="4005072" cy="1561657"/>
          </a:xfrm>
          <a:prstGeom prst="rect">
            <a:avLst/>
          </a:prstGeom>
          <a:solidFill>
            <a:schemeClr val="tx1"/>
          </a:solidFill>
        </p:spPr>
        <p:txBody>
          <a:bodyPr tIns="90000" bIns="90000" anchor="ctr" anchorCtr="0">
            <a:noAutofit/>
          </a:bodyPr>
          <a:lstStyle>
            <a:lvl1pPr marL="0" indent="0" algn="ctr">
              <a:spcBef>
                <a:spcPts val="488"/>
              </a:spcBef>
              <a:buNone/>
              <a:defRPr sz="2275" i="0">
                <a:solidFill>
                  <a:schemeClr val="bg1"/>
                </a:solidFill>
              </a:defRPr>
            </a:lvl1pPr>
            <a:lvl2pPr marL="371475" indent="0" algn="ctr">
              <a:buNone/>
              <a:defRPr sz="2275">
                <a:solidFill>
                  <a:schemeClr val="bg1"/>
                </a:solidFill>
              </a:defRPr>
            </a:lvl2pPr>
            <a:lvl3pPr marL="742950" indent="0" algn="ctr">
              <a:buNone/>
              <a:defRPr sz="2275">
                <a:solidFill>
                  <a:schemeClr val="bg1"/>
                </a:solidFill>
              </a:defRPr>
            </a:lvl3pPr>
            <a:lvl4pPr marL="1114425" indent="0" algn="ctr">
              <a:buNone/>
              <a:defRPr sz="2275">
                <a:solidFill>
                  <a:schemeClr val="bg1"/>
                </a:solidFill>
              </a:defRPr>
            </a:lvl4pPr>
            <a:lvl5pPr marL="1485900" indent="0" algn="ctr">
              <a:buNone/>
              <a:defRPr sz="2275">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5" y="2117623"/>
            <a:ext cx="4005072" cy="2977551"/>
          </a:xfrm>
          <a:prstGeom prst="rect">
            <a:avLst/>
          </a:prstGeom>
          <a:solidFill>
            <a:schemeClr val="tx1"/>
          </a:solidFill>
        </p:spPr>
        <p:txBody>
          <a:bodyPr tIns="72000" bIns="216000" anchor="b">
            <a:normAutofit/>
          </a:bodyPr>
          <a:lstStyle>
            <a:lvl1pPr algn="ctr">
              <a:lnSpc>
                <a:spcPct val="85000"/>
              </a:lnSpc>
              <a:defRPr lang="ru-RU" sz="4875" b="1" kern="1200" dirty="0">
                <a:solidFill>
                  <a:schemeClr val="bg2"/>
                </a:solidFill>
                <a:latin typeface="+mj-lt"/>
                <a:ea typeface="+mn-ea"/>
                <a:cs typeface="+mn-cs"/>
              </a:defRPr>
            </a:lvl1pPr>
          </a:lstStyle>
          <a:p>
            <a:r>
              <a:rPr lang="en-US" noProof="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1" y="953857"/>
            <a:ext cx="2331721" cy="539496"/>
          </a:xfrm>
          <a:prstGeom prst="rect">
            <a:avLst/>
          </a:prstGeom>
          <a:ln>
            <a:noFill/>
          </a:ln>
        </p:spPr>
        <p:txBody>
          <a:bodyPr anchor="ctr" anchorCtr="0">
            <a:noAutofit/>
          </a:bodyPr>
          <a:lstStyle>
            <a:lvl1pPr marL="0" indent="0" algn="ctr">
              <a:buNone/>
              <a:defRPr sz="1138">
                <a:solidFill>
                  <a:schemeClr val="bg1"/>
                </a:solidFill>
              </a:defRPr>
            </a:lvl1pPr>
          </a:lstStyle>
          <a:p>
            <a:r>
              <a:rPr lang="en-US" noProof="0"/>
              <a:t>Click icon to add picture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4"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30406543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hree Blocks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a:prstGeom prst="rect">
            <a:avLst/>
          </a:prstGeom>
        </p:spPr>
        <p:txBody>
          <a:bodyPr lIns="0" tIns="0" rIns="0" bIns="0" anchor="t" anchorCtr="0">
            <a:normAutofit/>
          </a:bodyPr>
          <a:lstStyle>
            <a:lvl1pPr marL="0" indent="0">
              <a:buNone/>
              <a:defRPr sz="1463" b="1" i="1">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a:prstGeom prst="rect">
            <a:avLst/>
          </a:prstGeom>
        </p:spPr>
        <p:txBody>
          <a:bodyPr lIns="0" tIns="0" rIns="0" bIns="0" anchor="b" anchorCtr="0">
            <a:normAutofit/>
          </a:bodyPr>
          <a:lstStyle>
            <a:lvl1pPr marL="0" algn="l" defTabSz="742950" rtl="0" eaLnBrk="1" latinLnBrk="0" hangingPunct="1">
              <a:lnSpc>
                <a:spcPct val="90000"/>
              </a:lnSpc>
              <a:spcBef>
                <a:spcPct val="0"/>
              </a:spcBef>
              <a:buNone/>
              <a:defRPr lang="ru-RU" sz="2925"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10" y="774398"/>
            <a:ext cx="2331721" cy="539496"/>
          </a:xfrm>
          <a:prstGeom prst="rect">
            <a:avLst/>
          </a:prstGeom>
          <a:ln>
            <a:noFill/>
          </a:ln>
        </p:spPr>
        <p:txBody>
          <a:bodyPr anchor="ctr" anchorCtr="0">
            <a:noAutofit/>
          </a:bodyPr>
          <a:lstStyle>
            <a:lvl1pPr marL="0" indent="0" algn="ctr">
              <a:buNone/>
              <a:defRPr sz="1138">
                <a:solidFill>
                  <a:schemeClr val="tx1"/>
                </a:solidFill>
              </a:defRPr>
            </a:lvl1pPr>
          </a:lstStyle>
          <a:p>
            <a:r>
              <a:rPr lang="en-US" noProof="0"/>
              <a:t>Click icon to add picture</a:t>
            </a:r>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9"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4"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6"/>
            <a:ext cx="2926080" cy="1135351"/>
          </a:xfrm>
          <a:prstGeom prst="rect">
            <a:avLst/>
          </a:prstGeom>
        </p:spPr>
        <p:txBody>
          <a:bodyPr lIns="0" tIns="0" rIns="0" bIns="0" anchor="t" anchorCtr="0">
            <a:normAutofit/>
          </a:bodyPr>
          <a:lstStyle>
            <a:lvl1pPr marL="0" indent="0">
              <a:spcBef>
                <a:spcPts val="488"/>
              </a:spcBef>
              <a:buClr>
                <a:schemeClr val="bg2"/>
              </a:buClr>
              <a:buFont typeface="Wingdings" panose="05000000000000000000" pitchFamily="2" charset="2"/>
              <a:buNone/>
              <a:defRPr sz="1138" b="0" i="0">
                <a:solidFill>
                  <a:schemeClr val="tx2"/>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a:prstGeom prst="rect">
            <a:avLst/>
          </a:prstGeom>
        </p:spPr>
        <p:txBody>
          <a:bodyPr lIns="0" tIns="0" rIns="0" bIns="0" anchor="b">
            <a:normAutofit/>
          </a:bodyPr>
          <a:lstStyle>
            <a:lvl1pPr marL="0" indent="0">
              <a:buNone/>
              <a:defRPr sz="1788" b="1" i="0">
                <a:solidFill>
                  <a:schemeClr val="tx1"/>
                </a:solidFill>
                <a:latin typeface="+mj-lt"/>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prstGeom prst="rect">
            <a:avLst/>
          </a:prstGeom>
          <a:solidFill>
            <a:schemeClr val="bg2">
              <a:alpha val="50000"/>
            </a:schemeClr>
          </a:solidFill>
        </p:spPr>
        <p:txBody>
          <a:bodyPr lIns="0" tIns="0" rIns="0" bIns="0" anchor="ctr" anchorCtr="0">
            <a:normAutofit/>
          </a:bodyPr>
          <a:lstStyle>
            <a:lvl1pPr marL="0" indent="0" algn="ctr">
              <a:buNone/>
              <a:defRPr sz="5688"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1"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15930682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1" y="365127"/>
            <a:ext cx="10515600" cy="1187811"/>
          </a:xfrm>
          <a:prstGeom prst="rect">
            <a:avLst/>
          </a:prstGeo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4" y="2297906"/>
            <a:ext cx="9168815" cy="2262188"/>
          </a:xfrm>
          <a:prstGeom prst="rect">
            <a:avLst/>
          </a:prstGeom>
        </p:spPr>
        <p:txBody>
          <a:bodyPr anchor="ctr">
            <a:normAutofit/>
          </a:bodyPr>
          <a:lstStyle>
            <a:lvl1pPr marL="0" indent="0" algn="ctr">
              <a:buNone/>
              <a:defRPr sz="4875"/>
            </a:lvl1pPr>
            <a:lvl2pPr marL="371475" indent="0">
              <a:buNone/>
              <a:defRPr/>
            </a:lvl2pPr>
          </a:lstStyle>
          <a:p>
            <a:pPr lvl="0"/>
            <a:r>
              <a:rPr lang="en-US" noProof="0"/>
              <a:t>Edit Master text styles</a:t>
            </a:r>
          </a:p>
        </p:txBody>
      </p:sp>
    </p:spTree>
    <p:extLst>
      <p:ext uri="{BB962C8B-B14F-4D97-AF65-F5344CB8AC3E}">
        <p14:creationId xmlns:p14="http://schemas.microsoft.com/office/powerpoint/2010/main" val="20659233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eam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a:xfrm>
            <a:off x="838201" y="6356352"/>
            <a:ext cx="2743200" cy="365125"/>
          </a:xfrm>
          <a:prstGeom prst="rect">
            <a:avLst/>
          </a:prstGeom>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a:xfrm>
            <a:off x="4038601" y="6356352"/>
            <a:ext cx="4114800" cy="365125"/>
          </a:xfrm>
          <a:prstGeom prst="rect">
            <a:avLst/>
          </a:prstGeom>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4"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6" y="797157"/>
            <a:ext cx="5679831" cy="619448"/>
          </a:xfrm>
          <a:prstGeom prst="rect">
            <a:avLst/>
          </a:prstGeom>
        </p:spPr>
        <p:txBody>
          <a:bodyPr lIns="0" tIns="0" rIns="0" bIns="0" anchor="b" anchorCtr="0">
            <a:normAutofit/>
          </a:bodyPr>
          <a:lstStyle>
            <a:lvl1pPr marL="0" algn="ctr" defTabSz="742950" rtl="0" eaLnBrk="1" latinLnBrk="0" hangingPunct="1">
              <a:lnSpc>
                <a:spcPct val="90000"/>
              </a:lnSpc>
              <a:spcBef>
                <a:spcPct val="0"/>
              </a:spcBef>
              <a:buNone/>
              <a:defRPr lang="ru-RU" sz="2925"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9" y="774398"/>
            <a:ext cx="2331721" cy="539496"/>
          </a:xfrm>
          <a:prstGeom prst="rect">
            <a:avLst/>
          </a:prstGeom>
          <a:ln>
            <a:noFill/>
          </a:ln>
        </p:spPr>
        <p:txBody>
          <a:bodyPr anchor="ctr" anchorCtr="0">
            <a:noAutofit/>
          </a:bodyPr>
          <a:lstStyle>
            <a:lvl1pPr marL="0" indent="0" algn="ctr">
              <a:buNone/>
              <a:defRPr sz="1138">
                <a:solidFill>
                  <a:schemeClr val="tx1"/>
                </a:solidFill>
              </a:defRPr>
            </a:lvl1pPr>
          </a:lstStyle>
          <a:p>
            <a:r>
              <a:rPr lang="en-US" noProof="0"/>
              <a:t>Click icon to add picture</a:t>
            </a:r>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6"/>
            <a:ext cx="6103964" cy="815993"/>
          </a:xfrm>
          <a:prstGeom prst="rect">
            <a:avLst/>
          </a:prstGeom>
        </p:spPr>
        <p:txBody>
          <a:bodyPr lIns="36000" tIns="0" rIns="0" bIns="0" anchor="t" anchorCtr="0">
            <a:normAutofit/>
          </a:bodyPr>
          <a:lstStyle>
            <a:lvl1pPr marL="0" indent="0">
              <a:buNone/>
              <a:defRPr sz="1463" b="1" i="1">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noProof="0"/>
              <a:t>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199"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1"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4"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3"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4"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8"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71" y="3329723"/>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4"/>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5"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20"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9"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8"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1" cy="960120"/>
          </a:xfrm>
          <a:prstGeom prst="rect">
            <a:avLst/>
          </a:prstGeom>
        </p:spPr>
        <p:txBody>
          <a:bodyPr anchor="ctr" anchorCtr="0">
            <a:normAutofit/>
          </a:bodyPr>
          <a:lstStyle>
            <a:lvl1pPr marL="0" indent="0" algn="ctr">
              <a:buNone/>
              <a:defRPr sz="1138"/>
            </a:lvl1pPr>
          </a:lstStyle>
          <a:p>
            <a:r>
              <a:rPr lang="en-US" noProof="0"/>
              <a:t>Click icon to add picture</a:t>
            </a:r>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4"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7" y="4519138"/>
            <a:ext cx="2149559" cy="325986"/>
          </a:xfrm>
          <a:prstGeom prst="rect">
            <a:avLst/>
          </a:prstGeom>
        </p:spPr>
        <p:txBody>
          <a:bodyPr bIns="0">
            <a:noAutofit/>
          </a:bodyPr>
          <a:lstStyle>
            <a:lvl1pPr marL="0" indent="0" algn="l">
              <a:spcBef>
                <a:spcPts val="488"/>
              </a:spcBef>
              <a:buNone/>
              <a:defRPr sz="1625" b="1">
                <a:solidFill>
                  <a:schemeClr val="tx1"/>
                </a:solidFill>
                <a:latin typeface="+mj-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9"/>
            <a:ext cx="2148282" cy="244923"/>
          </a:xfrm>
          <a:prstGeom prst="rect">
            <a:avLst/>
          </a:prstGeom>
        </p:spPr>
        <p:txBody>
          <a:bodyPr tIns="0">
            <a:noAutofit/>
          </a:bodyPr>
          <a:lstStyle>
            <a:lvl1pPr marL="0" indent="0" algn="l">
              <a:spcBef>
                <a:spcPts val="488"/>
              </a:spcBef>
              <a:buNone/>
              <a:defRPr sz="1138" b="0" i="1">
                <a:solidFill>
                  <a:schemeClr val="tx2"/>
                </a:solidFill>
                <a:latin typeface="+mn-lt"/>
              </a:defRPr>
            </a:lvl1pPr>
            <a:lvl2pPr marL="371475" indent="0" algn="ctr">
              <a:buNone/>
              <a:defRPr sz="1625" b="1">
                <a:solidFill>
                  <a:schemeClr val="tx1"/>
                </a:solidFill>
                <a:latin typeface="+mj-lt"/>
              </a:defRPr>
            </a:lvl2pPr>
            <a:lvl3pPr marL="742950" indent="0" algn="ctr">
              <a:buNone/>
              <a:defRPr sz="1625" b="1">
                <a:solidFill>
                  <a:schemeClr val="tx1"/>
                </a:solidFill>
                <a:latin typeface="+mj-lt"/>
              </a:defRPr>
            </a:lvl3pPr>
            <a:lvl4pPr marL="1114425" indent="0" algn="ctr">
              <a:buNone/>
              <a:defRPr sz="1625" b="1">
                <a:solidFill>
                  <a:schemeClr val="tx1"/>
                </a:solidFill>
                <a:latin typeface="+mj-lt"/>
              </a:defRPr>
            </a:lvl4pPr>
            <a:lvl5pPr marL="1485900" indent="0" algn="ctr">
              <a:buNone/>
              <a:defRPr sz="1625"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1"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17007623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6"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a:xfrm>
            <a:off x="8610601" y="6356352"/>
            <a:ext cx="2743200" cy="365125"/>
          </a:xfrm>
          <a:prstGeom prst="rect">
            <a:avLst/>
          </a:prstGeom>
        </p:spPr>
        <p:txBody>
          <a:bodyPr/>
          <a:lstStyle/>
          <a:p>
            <a:fld id="{D9BB3731-526F-4638-85F8-715D717FFC12}" type="slidenum">
              <a:rPr lang="en-US" noProof="0" smtClean="0"/>
              <a:t>‹#›</a:t>
            </a:fld>
            <a:endParaRPr lang="en-US" noProof="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5" y="2521330"/>
            <a:ext cx="4005072" cy="2740961"/>
          </a:xfrm>
          <a:prstGeom prst="rect">
            <a:avLst/>
          </a:prstGeom>
          <a:solidFill>
            <a:schemeClr val="tx1"/>
          </a:solidFill>
        </p:spPr>
        <p:txBody>
          <a:bodyPr tIns="72000" rIns="72000" bIns="792000" anchor="b">
            <a:normAutofit/>
          </a:bodyPr>
          <a:lstStyle>
            <a:lvl1pPr algn="ctr">
              <a:lnSpc>
                <a:spcPct val="85000"/>
              </a:lnSpc>
              <a:defRPr lang="ru-RU" sz="4875"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1" y="1338610"/>
            <a:ext cx="2331721" cy="539496"/>
          </a:xfrm>
          <a:prstGeom prst="rect">
            <a:avLst/>
          </a:prstGeom>
          <a:ln>
            <a:noFill/>
          </a:ln>
        </p:spPr>
        <p:txBody>
          <a:bodyPr anchor="ctr" anchorCtr="0">
            <a:noAutofit/>
          </a:bodyPr>
          <a:lstStyle>
            <a:lvl1pPr marL="0" indent="0" algn="ctr">
              <a:buNone/>
              <a:defRPr sz="1138">
                <a:solidFill>
                  <a:schemeClr val="bg2"/>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9" y="4541163"/>
            <a:ext cx="3038475" cy="590550"/>
          </a:xfrm>
          <a:prstGeom prst="rect">
            <a:avLst/>
          </a:prstGeo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8" y="5378325"/>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8" y="5658104"/>
            <a:ext cx="2858011" cy="280109"/>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2" y="5377934"/>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2" y="5657711"/>
            <a:ext cx="3684587" cy="280500"/>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7" y="5377934"/>
            <a:ext cx="1800225" cy="280988"/>
          </a:xfrm>
          <a:prstGeom prst="rect">
            <a:avLst/>
          </a:prstGeom>
        </p:spPr>
        <p:txBody>
          <a:bodyPr lIns="0" tIns="0" rIns="0" bIns="0" anchor="ctr" anchorCtr="0">
            <a:noAutofit/>
          </a:bodyPr>
          <a:lstStyle>
            <a:lvl1pPr marL="0" indent="0">
              <a:buNone/>
              <a:defRPr sz="1463" b="1" i="1">
                <a:solidFill>
                  <a:schemeClr val="tx2"/>
                </a:solidFill>
              </a:defRPr>
            </a:lvl1pPr>
            <a:lvl2pPr>
              <a:defRPr sz="1463">
                <a:solidFill>
                  <a:schemeClr val="bg2">
                    <a:lumMod val="40000"/>
                    <a:lumOff val="60000"/>
                  </a:schemeClr>
                </a:solidFill>
              </a:defRPr>
            </a:lvl2pPr>
            <a:lvl3pPr>
              <a:defRPr sz="1463">
                <a:solidFill>
                  <a:schemeClr val="bg2">
                    <a:lumMod val="40000"/>
                    <a:lumOff val="60000"/>
                  </a:schemeClr>
                </a:solidFill>
              </a:defRPr>
            </a:lvl3pPr>
            <a:lvl4pPr>
              <a:defRPr sz="1463">
                <a:solidFill>
                  <a:schemeClr val="bg2">
                    <a:lumMod val="40000"/>
                    <a:lumOff val="60000"/>
                  </a:schemeClr>
                </a:solidFill>
              </a:defRPr>
            </a:lvl4pPr>
            <a:lvl5pPr>
              <a:defRPr sz="1463">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7" y="5657711"/>
            <a:ext cx="3240000" cy="280500"/>
          </a:xfrm>
          <a:prstGeom prst="rect">
            <a:avLst/>
          </a:prstGeom>
        </p:spPr>
        <p:txBody>
          <a:bodyPr lIns="0" tIns="0" rIns="0" bIns="0">
            <a:noAutofit/>
          </a:bodyPr>
          <a:lstStyle>
            <a:lvl1pPr marL="0" indent="0">
              <a:buNone/>
              <a:defRPr sz="1625" b="1">
                <a:solidFill>
                  <a:schemeClr val="tx1"/>
                </a:solidFill>
                <a:latin typeface="+mj-lt"/>
              </a:defRPr>
            </a:lvl1pPr>
            <a:lvl2pPr>
              <a:defRPr sz="1138">
                <a:solidFill>
                  <a:schemeClr val="bg1"/>
                </a:solidFill>
              </a:defRPr>
            </a:lvl2pPr>
            <a:lvl3pPr>
              <a:defRPr sz="1138">
                <a:solidFill>
                  <a:schemeClr val="bg1"/>
                </a:solidFill>
              </a:defRPr>
            </a:lvl3pPr>
            <a:lvl4pPr>
              <a:defRPr sz="1138">
                <a:solidFill>
                  <a:schemeClr val="bg1"/>
                </a:solidFill>
              </a:defRPr>
            </a:lvl4pPr>
            <a:lvl5pPr>
              <a:defRPr sz="1138">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6"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a:p>
        </p:txBody>
      </p:sp>
    </p:spTree>
    <p:extLst>
      <p:ext uri="{BB962C8B-B14F-4D97-AF65-F5344CB8AC3E}">
        <p14:creationId xmlns:p14="http://schemas.microsoft.com/office/powerpoint/2010/main" val="22244341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6AE16-79F0-4139-BB59-5C393A9379C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4F21E1C-868B-415C-9F6A-B37EDAC8519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B7D844-DE23-4090-A9C2-329AE78BF52E}"/>
              </a:ext>
            </a:extLst>
          </p:cNvPr>
          <p:cNvSpPr>
            <a:spLocks noGrp="1"/>
          </p:cNvSpPr>
          <p:nvPr>
            <p:ph type="dt" sz="half" idx="10"/>
          </p:nvPr>
        </p:nvSpPr>
        <p:spPr/>
        <p:txBody>
          <a:bodyPr/>
          <a:lstStyle/>
          <a:p>
            <a:fld id="{37D77C61-80C7-4ACF-8261-858386295CF1}" type="datetimeFigureOut">
              <a:rPr kumimoji="1" lang="ja-JP" altLang="en-US" smtClean="0"/>
              <a:t>2025/11/9</a:t>
            </a:fld>
            <a:endParaRPr kumimoji="1" lang="ja-JP" altLang="en-US"/>
          </a:p>
        </p:txBody>
      </p:sp>
      <p:sp>
        <p:nvSpPr>
          <p:cNvPr id="5" name="フッター プレースホルダー 4">
            <a:extLst>
              <a:ext uri="{FF2B5EF4-FFF2-40B4-BE49-F238E27FC236}">
                <a16:creationId xmlns:a16="http://schemas.microsoft.com/office/drawing/2014/main" id="{A16FE231-8041-4BE4-95C7-4F17719196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6CB79D-FEC6-41E7-9092-4218F90E3FDA}"/>
              </a:ext>
            </a:extLst>
          </p:cNvPr>
          <p:cNvSpPr>
            <a:spLocks noGrp="1"/>
          </p:cNvSpPr>
          <p:nvPr>
            <p:ph type="sldNum" sz="quarter" idx="12"/>
          </p:nvPr>
        </p:nvSpPr>
        <p:spPr/>
        <p:txBody>
          <a:bodyPr/>
          <a:lstStyle/>
          <a:p>
            <a:fld id="{1864B43E-490A-459B-9674-6DB1F312E6C1}" type="slidenum">
              <a:rPr kumimoji="1" lang="ja-JP" altLang="en-US" smtClean="0"/>
              <a:t>‹#›</a:t>
            </a:fld>
            <a:endParaRPr kumimoji="1" lang="ja-JP" altLang="en-US"/>
          </a:p>
        </p:txBody>
      </p:sp>
    </p:spTree>
    <p:extLst>
      <p:ext uri="{BB962C8B-B14F-4D97-AF65-F5344CB8AC3E}">
        <p14:creationId xmlns:p14="http://schemas.microsoft.com/office/powerpoint/2010/main" val="1036873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F085-574A-192F-BA88-7036C6722CC8}"/>
              </a:ext>
            </a:extLst>
          </p:cNvPr>
          <p:cNvSpPr>
            <a:spLocks noGrp="1"/>
          </p:cNvSpPr>
          <p:nvPr>
            <p:ph type="title"/>
          </p:nvPr>
        </p:nvSpPr>
        <p:spPr/>
        <p:txBody>
          <a:bodyPr/>
          <a:lstStyle/>
          <a:p>
            <a:r>
              <a:rPr lang="en-US"/>
              <a:t>Click to edit Master title style</a:t>
            </a:r>
            <a:endParaRPr lang="ar-AE"/>
          </a:p>
        </p:txBody>
      </p:sp>
      <p:sp>
        <p:nvSpPr>
          <p:cNvPr id="3" name="Date Placeholder 2">
            <a:extLst>
              <a:ext uri="{FF2B5EF4-FFF2-40B4-BE49-F238E27FC236}">
                <a16:creationId xmlns:a16="http://schemas.microsoft.com/office/drawing/2014/main" id="{AB16576F-371E-27E2-94E8-35F902F42A80}"/>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4" name="Footer Placeholder 3">
            <a:extLst>
              <a:ext uri="{FF2B5EF4-FFF2-40B4-BE49-F238E27FC236}">
                <a16:creationId xmlns:a16="http://schemas.microsoft.com/office/drawing/2014/main" id="{554D736F-A63A-0D9C-A324-2C829DFA9391}"/>
              </a:ext>
            </a:extLst>
          </p:cNvPr>
          <p:cNvSpPr>
            <a:spLocks noGrp="1"/>
          </p:cNvSpPr>
          <p:nvPr>
            <p:ph type="ftr" sz="quarter" idx="11"/>
          </p:nvPr>
        </p:nvSpPr>
        <p:spPr/>
        <p:txBody>
          <a:bodyPr/>
          <a:lstStyle/>
          <a:p>
            <a:endParaRPr lang="ar-AE"/>
          </a:p>
        </p:txBody>
      </p:sp>
      <p:sp>
        <p:nvSpPr>
          <p:cNvPr id="5" name="Slide Number Placeholder 4">
            <a:extLst>
              <a:ext uri="{FF2B5EF4-FFF2-40B4-BE49-F238E27FC236}">
                <a16:creationId xmlns:a16="http://schemas.microsoft.com/office/drawing/2014/main" id="{966CFCDA-46B0-5371-195C-6A190D29F069}"/>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3768962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BD990-3D9E-FC8F-74A0-D32C4A6FFB78}"/>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3" name="Footer Placeholder 2">
            <a:extLst>
              <a:ext uri="{FF2B5EF4-FFF2-40B4-BE49-F238E27FC236}">
                <a16:creationId xmlns:a16="http://schemas.microsoft.com/office/drawing/2014/main" id="{86E96BB8-21E8-E865-AA79-171ADD58185C}"/>
              </a:ext>
            </a:extLst>
          </p:cNvPr>
          <p:cNvSpPr>
            <a:spLocks noGrp="1"/>
          </p:cNvSpPr>
          <p:nvPr>
            <p:ph type="ftr" sz="quarter" idx="11"/>
          </p:nvPr>
        </p:nvSpPr>
        <p:spPr/>
        <p:txBody>
          <a:bodyPr/>
          <a:lstStyle/>
          <a:p>
            <a:endParaRPr lang="ar-AE"/>
          </a:p>
        </p:txBody>
      </p:sp>
      <p:sp>
        <p:nvSpPr>
          <p:cNvPr id="4" name="Slide Number Placeholder 3">
            <a:extLst>
              <a:ext uri="{FF2B5EF4-FFF2-40B4-BE49-F238E27FC236}">
                <a16:creationId xmlns:a16="http://schemas.microsoft.com/office/drawing/2014/main" id="{5420031D-129F-4053-3A0E-FB74212C268F}"/>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225815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ECE6F-30B8-9C97-8B58-D03C0E410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Content Placeholder 2">
            <a:extLst>
              <a:ext uri="{FF2B5EF4-FFF2-40B4-BE49-F238E27FC236}">
                <a16:creationId xmlns:a16="http://schemas.microsoft.com/office/drawing/2014/main" id="{7F612ECF-6666-1B9E-03E4-6D955B70D8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Text Placeholder 3">
            <a:extLst>
              <a:ext uri="{FF2B5EF4-FFF2-40B4-BE49-F238E27FC236}">
                <a16:creationId xmlns:a16="http://schemas.microsoft.com/office/drawing/2014/main" id="{E6B05827-7C93-21A2-2D32-91D92B9E1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468F21-BB06-9C77-C6ED-DE9A639D7FCA}"/>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6" name="Footer Placeholder 5">
            <a:extLst>
              <a:ext uri="{FF2B5EF4-FFF2-40B4-BE49-F238E27FC236}">
                <a16:creationId xmlns:a16="http://schemas.microsoft.com/office/drawing/2014/main" id="{BBCECB37-8101-7AFE-2FA8-F9B72FF3ED7D}"/>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A69BAE5A-681E-6520-0D44-EC2E7796B941}"/>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3207816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7D44-36CE-1900-B7C5-1F495006E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AE"/>
          </a:p>
        </p:txBody>
      </p:sp>
      <p:sp>
        <p:nvSpPr>
          <p:cNvPr id="3" name="Picture Placeholder 2">
            <a:extLst>
              <a:ext uri="{FF2B5EF4-FFF2-40B4-BE49-F238E27FC236}">
                <a16:creationId xmlns:a16="http://schemas.microsoft.com/office/drawing/2014/main" id="{7104DD74-275A-2CE4-98F8-334FB2CB9E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AE"/>
          </a:p>
        </p:txBody>
      </p:sp>
      <p:sp>
        <p:nvSpPr>
          <p:cNvPr id="4" name="Text Placeholder 3">
            <a:extLst>
              <a:ext uri="{FF2B5EF4-FFF2-40B4-BE49-F238E27FC236}">
                <a16:creationId xmlns:a16="http://schemas.microsoft.com/office/drawing/2014/main" id="{4B3F7AE7-AC4A-EFE7-947D-75CC89B30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2EE6C1-346A-9038-018F-F4212AA23BAE}"/>
              </a:ext>
            </a:extLst>
          </p:cNvPr>
          <p:cNvSpPr>
            <a:spLocks noGrp="1"/>
          </p:cNvSpPr>
          <p:nvPr>
            <p:ph type="dt" sz="half" idx="10"/>
          </p:nvPr>
        </p:nvSpPr>
        <p:spPr/>
        <p:txBody>
          <a:bodyPr/>
          <a:lstStyle/>
          <a:p>
            <a:fld id="{80D6EF44-B97A-45FE-B6C8-40C400A1F3FF}" type="datetimeFigureOut">
              <a:rPr lang="ar-AE" smtClean="0"/>
              <a:t>19/05/1447</a:t>
            </a:fld>
            <a:endParaRPr lang="ar-AE"/>
          </a:p>
        </p:txBody>
      </p:sp>
      <p:sp>
        <p:nvSpPr>
          <p:cNvPr id="6" name="Footer Placeholder 5">
            <a:extLst>
              <a:ext uri="{FF2B5EF4-FFF2-40B4-BE49-F238E27FC236}">
                <a16:creationId xmlns:a16="http://schemas.microsoft.com/office/drawing/2014/main" id="{CA86FA3A-EED3-E880-1DF3-C85821DB602C}"/>
              </a:ext>
            </a:extLst>
          </p:cNvPr>
          <p:cNvSpPr>
            <a:spLocks noGrp="1"/>
          </p:cNvSpPr>
          <p:nvPr>
            <p:ph type="ftr" sz="quarter" idx="11"/>
          </p:nvPr>
        </p:nvSpPr>
        <p:spPr/>
        <p:txBody>
          <a:bodyPr/>
          <a:lstStyle/>
          <a:p>
            <a:endParaRPr lang="ar-AE"/>
          </a:p>
        </p:txBody>
      </p:sp>
      <p:sp>
        <p:nvSpPr>
          <p:cNvPr id="7" name="Slide Number Placeholder 6">
            <a:extLst>
              <a:ext uri="{FF2B5EF4-FFF2-40B4-BE49-F238E27FC236}">
                <a16:creationId xmlns:a16="http://schemas.microsoft.com/office/drawing/2014/main" id="{4716DDF4-4356-D7B8-4C25-9211A8C1A753}"/>
              </a:ext>
            </a:extLst>
          </p:cNvPr>
          <p:cNvSpPr>
            <a:spLocks noGrp="1"/>
          </p:cNvSpPr>
          <p:nvPr>
            <p:ph type="sldNum" sz="quarter" idx="12"/>
          </p:nvPr>
        </p:nvSpPr>
        <p:spPr/>
        <p:txBody>
          <a:bodyPr/>
          <a:lstStyle/>
          <a:p>
            <a:fld id="{AC406670-4A28-4FB0-B4B2-6E68BDFA4DE3}" type="slidenum">
              <a:rPr lang="ar-AE" smtClean="0"/>
              <a:t>‹#›</a:t>
            </a:fld>
            <a:endParaRPr lang="ar-AE"/>
          </a:p>
        </p:txBody>
      </p:sp>
    </p:spTree>
    <p:extLst>
      <p:ext uri="{BB962C8B-B14F-4D97-AF65-F5344CB8AC3E}">
        <p14:creationId xmlns:p14="http://schemas.microsoft.com/office/powerpoint/2010/main" val="1643892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theme" Target="../theme/theme2.xml"/><Relationship Id="rId18" Type="http://schemas.openxmlformats.org/officeDocument/2006/relationships/tags" Target="../tags/tag5.xml"/><Relationship Id="rId26" Type="http://schemas.openxmlformats.org/officeDocument/2006/relationships/tags" Target="../tags/tag13.xml"/><Relationship Id="rId3" Type="http://schemas.openxmlformats.org/officeDocument/2006/relationships/slideLayout" Target="../slideLayouts/slideLayout14.xml"/><Relationship Id="rId21" Type="http://schemas.openxmlformats.org/officeDocument/2006/relationships/tags" Target="../tags/tag8.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4.xml"/><Relationship Id="rId25" Type="http://schemas.openxmlformats.org/officeDocument/2006/relationships/tags" Target="../tags/tag12.xml"/><Relationship Id="rId33"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tags" Target="../tags/tag3.xml"/><Relationship Id="rId20" Type="http://schemas.openxmlformats.org/officeDocument/2006/relationships/tags" Target="../tags/tag7.xml"/><Relationship Id="rId29" Type="http://schemas.openxmlformats.org/officeDocument/2006/relationships/tags" Target="../tags/tag1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11.xml"/><Relationship Id="rId32"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tags" Target="../tags/tag2.xml"/><Relationship Id="rId23" Type="http://schemas.openxmlformats.org/officeDocument/2006/relationships/tags" Target="../tags/tag10.xml"/><Relationship Id="rId28" Type="http://schemas.openxmlformats.org/officeDocument/2006/relationships/tags" Target="../tags/tag15.xml"/><Relationship Id="rId10" Type="http://schemas.openxmlformats.org/officeDocument/2006/relationships/slideLayout" Target="../slideLayouts/slideLayout21.xml"/><Relationship Id="rId19" Type="http://schemas.openxmlformats.org/officeDocument/2006/relationships/tags" Target="../tags/tag6.xml"/><Relationship Id="rId31" Type="http://schemas.openxmlformats.org/officeDocument/2006/relationships/oleObject" Target="../embeddings/oleObject1.bin"/><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 Id="rId22" Type="http://schemas.openxmlformats.org/officeDocument/2006/relationships/tags" Target="../tags/tag9.xml"/><Relationship Id="rId27" Type="http://schemas.openxmlformats.org/officeDocument/2006/relationships/tags" Target="../tags/tag14.xml"/><Relationship Id="rId30" Type="http://schemas.openxmlformats.org/officeDocument/2006/relationships/tags" Target="../tags/tag17.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theme" Target="../theme/theme3.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slideLayout" Target="../slideLayouts/slideLayout26.xml"/><Relationship Id="rId21" Type="http://schemas.openxmlformats.org/officeDocument/2006/relationships/tags" Target="../tags/tag3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image" Target="../media/image2.png"/><Relationship Id="rId2" Type="http://schemas.openxmlformats.org/officeDocument/2006/relationships/slideLayout" Target="../slideLayouts/slideLayout25.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ags" Target="../tags/tag39.xml"/><Relationship Id="rId32" Type="http://schemas.openxmlformats.org/officeDocument/2006/relationships/image" Target="../media/image1.emf"/><Relationship Id="rId5" Type="http://schemas.openxmlformats.org/officeDocument/2006/relationships/slideLayout" Target="../slideLayouts/slideLayout28.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10" Type="http://schemas.openxmlformats.org/officeDocument/2006/relationships/slideLayout" Target="../slideLayouts/slideLayout33.xml"/><Relationship Id="rId19" Type="http://schemas.openxmlformats.org/officeDocument/2006/relationships/tags" Target="../tags/tag34.xml"/><Relationship Id="rId31" Type="http://schemas.openxmlformats.org/officeDocument/2006/relationships/oleObject" Target="../embeddings/oleObject7.bin"/><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tags" Target="../tags/tag159.xml"/><Relationship Id="rId26" Type="http://schemas.openxmlformats.org/officeDocument/2006/relationships/tags" Target="../tags/tag167.xml"/><Relationship Id="rId3" Type="http://schemas.openxmlformats.org/officeDocument/2006/relationships/slideLayout" Target="../slideLayouts/slideLayout49.xml"/><Relationship Id="rId21" Type="http://schemas.openxmlformats.org/officeDocument/2006/relationships/tags" Target="../tags/tag162.xml"/><Relationship Id="rId34" Type="http://schemas.openxmlformats.org/officeDocument/2006/relationships/image" Target="../media/image2.png"/><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tags" Target="../tags/tag158.xml"/><Relationship Id="rId25" Type="http://schemas.openxmlformats.org/officeDocument/2006/relationships/tags" Target="../tags/tag166.xml"/><Relationship Id="rId33" Type="http://schemas.openxmlformats.org/officeDocument/2006/relationships/image" Target="../media/image1.emf"/><Relationship Id="rId2" Type="http://schemas.openxmlformats.org/officeDocument/2006/relationships/slideLayout" Target="../slideLayouts/slideLayout48.xml"/><Relationship Id="rId16" Type="http://schemas.openxmlformats.org/officeDocument/2006/relationships/tags" Target="../tags/tag157.xml"/><Relationship Id="rId20" Type="http://schemas.openxmlformats.org/officeDocument/2006/relationships/tags" Target="../tags/tag161.xml"/><Relationship Id="rId29" Type="http://schemas.openxmlformats.org/officeDocument/2006/relationships/tags" Target="../tags/tag170.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ags" Target="../tags/tag165.xml"/><Relationship Id="rId32" Type="http://schemas.openxmlformats.org/officeDocument/2006/relationships/oleObject" Target="../embeddings/oleObject7.bin"/><Relationship Id="rId5" Type="http://schemas.openxmlformats.org/officeDocument/2006/relationships/slideLayout" Target="../slideLayouts/slideLayout51.xml"/><Relationship Id="rId15" Type="http://schemas.openxmlformats.org/officeDocument/2006/relationships/tags" Target="../tags/tag156.xml"/><Relationship Id="rId23" Type="http://schemas.openxmlformats.org/officeDocument/2006/relationships/tags" Target="../tags/tag164.xml"/><Relationship Id="rId28" Type="http://schemas.openxmlformats.org/officeDocument/2006/relationships/tags" Target="../tags/tag169.xml"/><Relationship Id="rId10" Type="http://schemas.openxmlformats.org/officeDocument/2006/relationships/slideLayout" Target="../slideLayouts/slideLayout56.xml"/><Relationship Id="rId19" Type="http://schemas.openxmlformats.org/officeDocument/2006/relationships/tags" Target="../tags/tag160.xml"/><Relationship Id="rId31" Type="http://schemas.openxmlformats.org/officeDocument/2006/relationships/tags" Target="../tags/tag17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5.xml"/><Relationship Id="rId22" Type="http://schemas.openxmlformats.org/officeDocument/2006/relationships/tags" Target="../tags/tag163.xml"/><Relationship Id="rId27" Type="http://schemas.openxmlformats.org/officeDocument/2006/relationships/tags" Target="../tags/tag168.xml"/><Relationship Id="rId30" Type="http://schemas.openxmlformats.org/officeDocument/2006/relationships/tags" Target="../tags/tag171.xml"/><Relationship Id="rId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4EC27C-F12C-4D90-7F72-382C6EBAE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AE"/>
          </a:p>
        </p:txBody>
      </p:sp>
      <p:sp>
        <p:nvSpPr>
          <p:cNvPr id="3" name="Text Placeholder 2">
            <a:extLst>
              <a:ext uri="{FF2B5EF4-FFF2-40B4-BE49-F238E27FC236}">
                <a16:creationId xmlns:a16="http://schemas.microsoft.com/office/drawing/2014/main" id="{F4E799A3-7280-601B-148A-9DB1389C0D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CC59DC07-414E-ACEE-68E8-6CBA9D88E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6EF44-B97A-45FE-B6C8-40C400A1F3FF}" type="datetimeFigureOut">
              <a:rPr lang="ar-AE" smtClean="0"/>
              <a:t>19/05/1447</a:t>
            </a:fld>
            <a:endParaRPr lang="ar-AE"/>
          </a:p>
        </p:txBody>
      </p:sp>
      <p:sp>
        <p:nvSpPr>
          <p:cNvPr id="5" name="Footer Placeholder 4">
            <a:extLst>
              <a:ext uri="{FF2B5EF4-FFF2-40B4-BE49-F238E27FC236}">
                <a16:creationId xmlns:a16="http://schemas.microsoft.com/office/drawing/2014/main" id="{F2F525A1-D922-058A-6A49-E0B55D5F7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AE"/>
          </a:p>
        </p:txBody>
      </p:sp>
      <p:sp>
        <p:nvSpPr>
          <p:cNvPr id="6" name="Slide Number Placeholder 5">
            <a:extLst>
              <a:ext uri="{FF2B5EF4-FFF2-40B4-BE49-F238E27FC236}">
                <a16:creationId xmlns:a16="http://schemas.microsoft.com/office/drawing/2014/main" id="{B2351F8A-62A2-F1AB-2C0B-9BD9A789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06670-4A28-4FB0-B4B2-6E68BDFA4DE3}" type="slidenum">
              <a:rPr lang="ar-AE" smtClean="0"/>
              <a:t>‹#›</a:t>
            </a:fld>
            <a:endParaRPr lang="ar-AE"/>
          </a:p>
        </p:txBody>
      </p:sp>
      <p:sp>
        <p:nvSpPr>
          <p:cNvPr id="8" name="TextBox 7">
            <a:extLst>
              <a:ext uri="{FF2B5EF4-FFF2-40B4-BE49-F238E27FC236}">
                <a16:creationId xmlns:a16="http://schemas.microsoft.com/office/drawing/2014/main" id="{31E06E45-B307-BDE8-9ECD-B4D955533ADA}"/>
              </a:ext>
            </a:extLst>
          </p:cNvPr>
          <p:cNvSpPr txBox="1"/>
          <p:nvPr>
            <p:extLst>
              <p:ext uri="{1162E1C5-73C7-4A58-AE30-91384D911F3F}">
                <p184:classification xmlns:p184="http://schemas.microsoft.com/office/powerpoint/2018/4/main" val="ftr"/>
              </p:ext>
            </p:extLst>
          </p:nvPr>
        </p:nvSpPr>
        <p:spPr>
          <a:xfrm>
            <a:off x="5124450" y="6642100"/>
            <a:ext cx="19716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557024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 hidden="1">
            <a:extLst>
              <a:ext uri="{FF2B5EF4-FFF2-40B4-BE49-F238E27FC236}">
                <a16:creationId xmlns:a16="http://schemas.microsoft.com/office/drawing/2014/main" id="{495745DE-65CD-4F8F-A261-B1F6844343A4}"/>
              </a:ext>
            </a:extLst>
          </p:cNvPr>
          <p:cNvGraphicFramePr>
            <a:graphicFrameLocks noChangeAspect="1"/>
          </p:cNvGraphicFramePr>
          <p:nvPr>
            <p:custDataLst>
              <p:tags r:id="rId14"/>
            </p:custDataLst>
          </p:nvPr>
        </p:nvGraphicFramePr>
        <p:xfrm>
          <a:off x="0" y="0"/>
          <a:ext cx="215430" cy="161974"/>
        </p:xfrm>
        <a:graphic>
          <a:graphicData uri="http://schemas.openxmlformats.org/presentationml/2006/ole">
            <mc:AlternateContent xmlns:mc="http://schemas.openxmlformats.org/markup-compatibility/2006">
              <mc:Choice xmlns:v="urn:schemas-microsoft-com:vml" Requires="v">
                <p:oleObj name="think-cell Slide" r:id="rId31" imgW="360" imgH="360" progId="TCLayout.ActiveDocument.1">
                  <p:embed/>
                </p:oleObj>
              </mc:Choice>
              <mc:Fallback>
                <p:oleObj name="think-cell Slide" r:id="rId31" imgW="360" imgH="360" progId="TCLayout.ActiveDocument.1">
                  <p:embed/>
                  <p:pic>
                    <p:nvPicPr>
                      <p:cNvPr id="1026" name="Object 1" hidden="1">
                        <a:extLst>
                          <a:ext uri="{FF2B5EF4-FFF2-40B4-BE49-F238E27FC236}">
                            <a16:creationId xmlns:a16="http://schemas.microsoft.com/office/drawing/2014/main" id="{495745DE-65CD-4F8F-A261-B1F6844343A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215430" cy="16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hidden="1">
            <a:extLst>
              <a:ext uri="{FF2B5EF4-FFF2-40B4-BE49-F238E27FC236}">
                <a16:creationId xmlns:a16="http://schemas.microsoft.com/office/drawing/2014/main" id="{F350EA72-916C-45A9-8CEE-73C22063F242}"/>
              </a:ext>
            </a:extLst>
          </p:cNvPr>
          <p:cNvSpPr/>
          <p:nvPr>
            <p:custDataLst>
              <p:tags r:id="rId15"/>
            </p:custDataLst>
          </p:nvPr>
        </p:nvSpPr>
        <p:spPr bwMode="auto">
          <a:xfrm>
            <a:off x="0" y="0"/>
            <a:ext cx="215430"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endParaRPr lang="x-none" sz="1837">
              <a:solidFill>
                <a:srgbClr val="000000"/>
              </a:solidFill>
              <a:sym typeface="Arial" panose="020B0604020202020204" pitchFamily="34" charset="0"/>
            </a:endParaRPr>
          </a:p>
        </p:txBody>
      </p:sp>
      <p:sp>
        <p:nvSpPr>
          <p:cNvPr id="1034" name="Working Draft" hidden="1">
            <a:extLst>
              <a:ext uri="{FF2B5EF4-FFF2-40B4-BE49-F238E27FC236}">
                <a16:creationId xmlns:a16="http://schemas.microsoft.com/office/drawing/2014/main" id="{C56466F6-EF07-4248-BA69-DABE7809A173}"/>
              </a:ext>
            </a:extLst>
          </p:cNvPr>
          <p:cNvSpPr txBox="1">
            <a:spLocks noChangeArrowheads="1"/>
          </p:cNvSpPr>
          <p:nvPr/>
        </p:nvSpPr>
        <p:spPr bwMode="gray">
          <a:xfrm rot="5400000">
            <a:off x="11113461" y="1979058"/>
            <a:ext cx="1965947" cy="96108"/>
          </a:xfrm>
          <a:prstGeom prst="rect">
            <a:avLst/>
          </a:prstGeom>
          <a:noFill/>
          <a:ln>
            <a:noFill/>
          </a:ln>
          <a:effec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a:solidFill>
                  <a:srgbClr val="808080"/>
                </a:solidFill>
                <a:latin typeface="+mn-lt"/>
              </a:rPr>
              <a:t>Last Modified 12/08/2020 04:05 Arabian Standard Time</a:t>
            </a:r>
            <a:endParaRPr sz="1632">
              <a:solidFill>
                <a:srgbClr val="808080"/>
              </a:solidFill>
              <a:latin typeface="+mn-lt"/>
            </a:endParaRPr>
          </a:p>
        </p:txBody>
      </p:sp>
      <p:sp>
        <p:nvSpPr>
          <p:cNvPr id="1035" name="Printed" hidden="1">
            <a:extLst>
              <a:ext uri="{FF2B5EF4-FFF2-40B4-BE49-F238E27FC236}">
                <a16:creationId xmlns:a16="http://schemas.microsoft.com/office/drawing/2014/main" id="{4C62C3A9-AD64-4F14-A658-E20D7123F4F9}"/>
              </a:ext>
            </a:extLst>
          </p:cNvPr>
          <p:cNvSpPr txBox="1">
            <a:spLocks noChangeArrowheads="1"/>
          </p:cNvSpPr>
          <p:nvPr/>
        </p:nvSpPr>
        <p:spPr bwMode="gray">
          <a:xfrm rot="5400000">
            <a:off x="11224679" y="4197298"/>
            <a:ext cx="1743510" cy="96108"/>
          </a:xfrm>
          <a:prstGeom prst="rect">
            <a:avLst/>
          </a:prstGeom>
          <a:noFill/>
          <a:ln>
            <a:noFill/>
          </a:ln>
          <a:effec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a:solidFill>
                  <a:srgbClr val="808080"/>
                </a:solidFill>
                <a:latin typeface="+mn-lt"/>
              </a:rPr>
              <a:t>Printed 25/07/2020 16:01 Arabian Standard Time</a:t>
            </a:r>
            <a:endParaRPr sz="1632">
              <a:solidFill>
                <a:srgbClr val="808080"/>
              </a:solidFill>
              <a:latin typeface="+mn-lt"/>
            </a:endParaRPr>
          </a:p>
        </p:txBody>
      </p:sp>
      <p:sp>
        <p:nvSpPr>
          <p:cNvPr id="1030" name="Title Placeholder 2">
            <a:extLst>
              <a:ext uri="{FF2B5EF4-FFF2-40B4-BE49-F238E27FC236}">
                <a16:creationId xmlns:a16="http://schemas.microsoft.com/office/drawing/2014/main" id="{65A41C96-0F77-4267-817E-43D9C45EF475}"/>
              </a:ext>
            </a:extLst>
          </p:cNvPr>
          <p:cNvSpPr>
            <a:spLocks noGrp="1" noChangeArrowheads="1"/>
          </p:cNvSpPr>
          <p:nvPr>
            <p:ph type="title"/>
          </p:nvPr>
        </p:nvSpPr>
        <p:spPr bwMode="gray">
          <a:xfrm>
            <a:off x="163597" y="234864"/>
            <a:ext cx="11725506" cy="31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10" name="1. On-page tracker" hidden="1">
            <a:extLst>
              <a:ext uri="{FF2B5EF4-FFF2-40B4-BE49-F238E27FC236}">
                <a16:creationId xmlns:a16="http://schemas.microsoft.com/office/drawing/2014/main" id="{931442EE-D1A0-4B63-8089-4E8E00F02D04}"/>
              </a:ext>
            </a:extLst>
          </p:cNvPr>
          <p:cNvSpPr>
            <a:spLocks noChangeArrowheads="1"/>
          </p:cNvSpPr>
          <p:nvPr/>
        </p:nvSpPr>
        <p:spPr bwMode="gray">
          <a:xfrm>
            <a:off x="161977" y="77748"/>
            <a:ext cx="511939" cy="128097"/>
          </a:xfrm>
          <a:prstGeom prst="rect">
            <a:avLst/>
          </a:prstGeom>
          <a:noFill/>
          <a:ln>
            <a:noFill/>
          </a:ln>
          <a:effectLst/>
        </p:spPr>
        <p:txBody>
          <a:bodyPr wrap="none" lIns="0" tIns="0" rIns="0" bIns="0">
            <a:spAutoFit/>
          </a:bodyPr>
          <a:lstStyle/>
          <a:p>
            <a:pPr eaLnBrk="1" hangingPunct="1">
              <a:defRPr/>
            </a:pPr>
            <a:r>
              <a:rPr lang="x-none" sz="816" cap="all">
                <a:solidFill>
                  <a:schemeClr val="accent6"/>
                </a:solidFill>
                <a:latin typeface="+mn-lt"/>
              </a:rPr>
              <a:t>TRACKER</a:t>
            </a:r>
          </a:p>
        </p:txBody>
      </p:sp>
      <p:sp>
        <p:nvSpPr>
          <p:cNvPr id="11" name="3. Unit of measure" hidden="1">
            <a:extLst>
              <a:ext uri="{FF2B5EF4-FFF2-40B4-BE49-F238E27FC236}">
                <a16:creationId xmlns:a16="http://schemas.microsoft.com/office/drawing/2014/main" id="{13AE87C4-B8F6-45A9-8AE8-D7105903C5DF}"/>
              </a:ext>
            </a:extLst>
          </p:cNvPr>
          <p:cNvSpPr txBox="1">
            <a:spLocks noChangeArrowheads="1"/>
          </p:cNvSpPr>
          <p:nvPr/>
        </p:nvSpPr>
        <p:spPr bwMode="gray">
          <a:xfrm>
            <a:off x="161977" y="566911"/>
            <a:ext cx="11725507" cy="256260"/>
          </a:xfrm>
          <a:prstGeom prst="rect">
            <a:avLst/>
          </a:prstGeom>
          <a:noFill/>
          <a:ln>
            <a:noFill/>
          </a:ln>
          <a:effectLst/>
        </p:spPr>
        <p:txBody>
          <a:bodyPr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eaLnBrk="1" hangingPunct="1">
              <a:defRPr lang="x-none"/>
            </a:pPr>
            <a:r>
              <a:rPr sz="1632">
                <a:solidFill>
                  <a:schemeClr val="accent6"/>
                </a:solidFill>
                <a:latin typeface="+mn-lt"/>
              </a:rPr>
              <a:t>Unit of measure</a:t>
            </a:r>
          </a:p>
        </p:txBody>
      </p:sp>
      <p:sp>
        <p:nvSpPr>
          <p:cNvPr id="1033" name="Text Placeholder 2">
            <a:extLst>
              <a:ext uri="{FF2B5EF4-FFF2-40B4-BE49-F238E27FC236}">
                <a16:creationId xmlns:a16="http://schemas.microsoft.com/office/drawing/2014/main" id="{2BBE072D-B39F-4DDA-9700-6AFCBC42F297}"/>
              </a:ext>
            </a:extLst>
          </p:cNvPr>
          <p:cNvSpPr>
            <a:spLocks noGrp="1" noChangeArrowheads="1"/>
          </p:cNvSpPr>
          <p:nvPr>
            <p:ph type="body" idx="1"/>
          </p:nvPr>
        </p:nvSpPr>
        <p:spPr bwMode="gray">
          <a:xfrm>
            <a:off x="2696916" y="2716313"/>
            <a:ext cx="5852224" cy="12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2" name="ACET" hidden="1">
            <a:extLst>
              <a:ext uri="{FF2B5EF4-FFF2-40B4-BE49-F238E27FC236}">
                <a16:creationId xmlns:a16="http://schemas.microsoft.com/office/drawing/2014/main" id="{61FAE8AD-BB5E-4989-832A-BBF00F7BA2FA}"/>
              </a:ext>
            </a:extLst>
          </p:cNvPr>
          <p:cNvGrpSpPr>
            <a:grpSpLocks/>
          </p:cNvGrpSpPr>
          <p:nvPr/>
        </p:nvGrpSpPr>
        <p:grpSpPr bwMode="auto">
          <a:xfrm>
            <a:off x="2696916" y="1995526"/>
            <a:ext cx="5800391" cy="531276"/>
            <a:chOff x="915" y="702"/>
            <a:chExt cx="2686" cy="328"/>
          </a:xfrm>
        </p:grpSpPr>
        <p:cxnSp>
          <p:nvCxnSpPr>
            <p:cNvPr id="16" name="AutoShape 249">
              <a:extLst>
                <a:ext uri="{FF2B5EF4-FFF2-40B4-BE49-F238E27FC236}">
                  <a16:creationId xmlns:a16="http://schemas.microsoft.com/office/drawing/2014/main" id="{8ED9BC8A-4D2E-4E89-A49F-E394105344CD}"/>
                </a:ext>
              </a:extLst>
            </p:cNvPr>
            <p:cNvCxnSpPr>
              <a:cxnSpLocks noChangeShapeType="1"/>
              <a:stCxn id="1084" idx="4"/>
              <a:endCxn id="1084" idx="6"/>
            </p:cNvCxnSpPr>
            <p:nvPr/>
          </p:nvCxnSpPr>
          <p:spPr bwMode="gray">
            <a:xfrm>
              <a:off x="915" y="1030"/>
              <a:ext cx="2686" cy="0"/>
            </a:xfrm>
            <a:prstGeom prst="straightConnector1">
              <a:avLst/>
            </a:prstGeom>
            <a:noFill/>
            <a:ln w="9525">
              <a:solidFill>
                <a:schemeClr val="accent6"/>
              </a:solidFill>
              <a:round/>
              <a:headEnd/>
              <a:tailEnd/>
            </a:ln>
            <a:effectLst/>
          </p:spPr>
        </p:cxnSp>
        <p:sp>
          <p:nvSpPr>
            <p:cNvPr id="1084" name="AutoShape 250">
              <a:extLst>
                <a:ext uri="{FF2B5EF4-FFF2-40B4-BE49-F238E27FC236}">
                  <a16:creationId xmlns:a16="http://schemas.microsoft.com/office/drawing/2014/main" id="{9FBD549D-4CDA-4E05-8BA8-3B54AA935297}"/>
                </a:ext>
              </a:extLst>
            </p:cNvPr>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1632" b="1">
                  <a:solidFill>
                    <a:srgbClr val="000000"/>
                  </a:solidFill>
                </a:rPr>
                <a:t>Title</a:t>
              </a:r>
            </a:p>
            <a:p>
              <a:pPr eaLnBrk="1" hangingPunct="1"/>
              <a:r>
                <a:rPr lang="en-US" altLang="en-US" sz="1632">
                  <a:solidFill>
                    <a:srgbClr val="808080"/>
                  </a:solidFill>
                </a:rPr>
                <a:t>Unit of measure</a:t>
              </a:r>
            </a:p>
          </p:txBody>
        </p:sp>
      </p:grpSp>
      <p:sp>
        <p:nvSpPr>
          <p:cNvPr id="64" name="Rectangle 63">
            <a:extLst>
              <a:ext uri="{FF2B5EF4-FFF2-40B4-BE49-F238E27FC236}">
                <a16:creationId xmlns:a16="http://schemas.microsoft.com/office/drawing/2014/main" id="{C63ACEAC-C6B0-41E5-B556-86BA04F5FF5C}"/>
              </a:ext>
            </a:extLst>
          </p:cNvPr>
          <p:cNvSpPr/>
          <p:nvPr/>
        </p:nvSpPr>
        <p:spPr bwMode="ltGray">
          <a:xfrm>
            <a:off x="1" y="6559967"/>
            <a:ext cx="12192000" cy="298033"/>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37">
              <a:solidFill>
                <a:schemeClr val="tx1"/>
              </a:solidFill>
            </a:endParaRPr>
          </a:p>
        </p:txBody>
      </p:sp>
      <p:sp>
        <p:nvSpPr>
          <p:cNvPr id="66" name="Slide Number">
            <a:extLst>
              <a:ext uri="{FF2B5EF4-FFF2-40B4-BE49-F238E27FC236}">
                <a16:creationId xmlns:a16="http://schemas.microsoft.com/office/drawing/2014/main" id="{1187C83D-ACC0-4338-BCBA-6188D6C566E7}"/>
              </a:ext>
            </a:extLst>
          </p:cNvPr>
          <p:cNvSpPr txBox="1">
            <a:spLocks/>
          </p:cNvSpPr>
          <p:nvPr/>
        </p:nvSpPr>
        <p:spPr bwMode="ltGray">
          <a:xfrm>
            <a:off x="11756636" y="6639267"/>
            <a:ext cx="130848" cy="128097"/>
          </a:xfrm>
          <a:prstGeom prst="rect">
            <a:avLst/>
          </a:prstGeom>
        </p:spPr>
        <p:txBody>
          <a:bodyPr wrap="none" lIns="0" tIns="0" rIns="0" bIns="0" anchor="ctr">
            <a:spAutoFit/>
          </a:bodyPr>
          <a:lstStyle>
            <a:defPPr>
              <a:defRPr lang="x-none"/>
            </a:defPPr>
            <a:lvl1pPr>
              <a:defRPr lang="x-none" sz="1000" baseline="0">
                <a:latin typeface="+mn-lt"/>
              </a:defRPr>
            </a:lvl1pPr>
          </a:lstStyle>
          <a:p>
            <a:pPr algn="r" eaLnBrk="1" hangingPunct="1">
              <a:defRPr/>
            </a:pPr>
            <a:fld id="{EF94B6AB-4536-4756-A909-E92041948507}" type="slidenum">
              <a:rPr sz="816" smtClean="0">
                <a:solidFill>
                  <a:schemeClr val="bg1"/>
                </a:solidFill>
              </a:rPr>
              <a:pPr algn="r" eaLnBrk="1" hangingPunct="1">
                <a:defRPr/>
              </a:pPr>
              <a:t>‹#›</a:t>
            </a:fld>
            <a:endParaRPr sz="816">
              <a:solidFill>
                <a:schemeClr val="bg1"/>
              </a:solidFill>
            </a:endParaRPr>
          </a:p>
        </p:txBody>
      </p:sp>
      <p:grpSp>
        <p:nvGrpSpPr>
          <p:cNvPr id="1037" name="Slide Elements" hidden="1">
            <a:extLst>
              <a:ext uri="{FF2B5EF4-FFF2-40B4-BE49-F238E27FC236}">
                <a16:creationId xmlns:a16="http://schemas.microsoft.com/office/drawing/2014/main" id="{D88D2E6B-6208-462E-A363-E9C8E5CFA72E}"/>
              </a:ext>
            </a:extLst>
          </p:cNvPr>
          <p:cNvGrpSpPr>
            <a:grpSpLocks/>
          </p:cNvGrpSpPr>
          <p:nvPr/>
        </p:nvGrpSpPr>
        <p:grpSpPr bwMode="auto">
          <a:xfrm>
            <a:off x="161977" y="6376793"/>
            <a:ext cx="11725507" cy="390210"/>
            <a:chOff x="119063" y="6249337"/>
            <a:chExt cx="8618537" cy="382998"/>
          </a:xfrm>
        </p:grpSpPr>
        <p:sp>
          <p:nvSpPr>
            <p:cNvPr id="13" name="4. Footnote">
              <a:extLst>
                <a:ext uri="{FF2B5EF4-FFF2-40B4-BE49-F238E27FC236}">
                  <a16:creationId xmlns:a16="http://schemas.microsoft.com/office/drawing/2014/main" id="{3CA65476-F2BE-428F-98F3-A3E0D6FBBE96}"/>
                </a:ext>
              </a:extLst>
            </p:cNvPr>
            <p:cNvSpPr txBox="1">
              <a:spLocks noChangeArrowheads="1"/>
            </p:cNvSpPr>
            <p:nvPr/>
          </p:nvSpPr>
          <p:spPr bwMode="gray">
            <a:xfrm>
              <a:off x="119063" y="6249337"/>
              <a:ext cx="8618537" cy="125729"/>
            </a:xfrm>
            <a:prstGeom prst="rect">
              <a:avLst/>
            </a:prstGeom>
            <a:noFill/>
            <a:ln>
              <a:noFill/>
            </a:ln>
            <a:effec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eaLnBrk="1" hangingPunct="1">
                <a:defRPr lang="x-none"/>
              </a:pPr>
              <a:r>
                <a:rPr sz="816">
                  <a:solidFill>
                    <a:srgbClr val="808080"/>
                  </a:solidFill>
                  <a:latin typeface="+mn-lt"/>
                </a:rPr>
                <a:t>1 Footnote</a:t>
              </a:r>
            </a:p>
          </p:txBody>
        </p:sp>
        <p:sp>
          <p:nvSpPr>
            <p:cNvPr id="1082" name="5. Source">
              <a:extLst>
                <a:ext uri="{FF2B5EF4-FFF2-40B4-BE49-F238E27FC236}">
                  <a16:creationId xmlns:a16="http://schemas.microsoft.com/office/drawing/2014/main" id="{B713F52A-DA66-4DA0-BFC3-D6364B7495F9}"/>
                </a:ext>
              </a:extLst>
            </p:cNvPr>
            <p:cNvSpPr>
              <a:spLocks noChangeArrowheads="1"/>
            </p:cNvSpPr>
            <p:nvPr/>
          </p:nvSpPr>
          <p:spPr bwMode="gray">
            <a:xfrm>
              <a:off x="119063" y="6506606"/>
              <a:ext cx="7690797" cy="125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514350" indent="-514350" defTabSz="895350">
                <a:tabLst>
                  <a:tab pos="612775" algn="l"/>
                </a:tabLst>
                <a:defRPr sz="1600">
                  <a:solidFill>
                    <a:schemeClr val="tx1"/>
                  </a:solidFill>
                  <a:latin typeface="Arial" panose="020B0604020202020204" pitchFamily="34" charset="0"/>
                </a:defRPr>
              </a:lvl1pPr>
              <a:lvl2pPr marL="742950" indent="-285750" defTabSz="895350">
                <a:tabLst>
                  <a:tab pos="612775" algn="l"/>
                </a:tabLst>
                <a:defRPr sz="1600">
                  <a:solidFill>
                    <a:schemeClr val="tx1"/>
                  </a:solidFill>
                  <a:latin typeface="Arial" panose="020B0604020202020204" pitchFamily="34" charset="0"/>
                </a:defRPr>
              </a:lvl2pPr>
              <a:lvl3pPr marL="1143000" indent="-228600" defTabSz="895350">
                <a:tabLst>
                  <a:tab pos="612775" algn="l"/>
                </a:tabLst>
                <a:defRPr sz="1600">
                  <a:solidFill>
                    <a:schemeClr val="tx1"/>
                  </a:solidFill>
                  <a:latin typeface="Arial" panose="020B0604020202020204" pitchFamily="34" charset="0"/>
                </a:defRPr>
              </a:lvl3pPr>
              <a:lvl4pPr marL="1600200" indent="-228600" defTabSz="895350">
                <a:tabLst>
                  <a:tab pos="612775" algn="l"/>
                </a:tabLst>
                <a:defRPr sz="1600">
                  <a:solidFill>
                    <a:schemeClr val="tx1"/>
                  </a:solidFill>
                  <a:latin typeface="Arial" panose="020B0604020202020204" pitchFamily="34" charset="0"/>
                </a:defRPr>
              </a:lvl4pPr>
              <a:lvl5pPr marL="2057400" indent="-228600" defTabSz="895350">
                <a:tabLst>
                  <a:tab pos="612775" algn="l"/>
                </a:tabLst>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tabLst>
                  <a:tab pos="612775" algn="l"/>
                </a:tabLst>
                <a:defRPr sz="1600">
                  <a:solidFill>
                    <a:schemeClr val="tx1"/>
                  </a:solidFill>
                  <a:latin typeface="Arial" panose="020B0604020202020204" pitchFamily="34" charset="0"/>
                </a:defRPr>
              </a:lvl9pPr>
            </a:lstStyle>
            <a:p>
              <a:pPr eaLnBrk="1" hangingPunct="1"/>
              <a:r>
                <a:rPr lang="en-US" altLang="en-US" sz="816">
                  <a:solidFill>
                    <a:schemeClr val="bg1"/>
                  </a:solidFill>
                </a:rPr>
                <a:t>SOURCE: Source</a:t>
              </a:r>
            </a:p>
          </p:txBody>
        </p:sp>
      </p:grpSp>
      <p:grpSp>
        <p:nvGrpSpPr>
          <p:cNvPr id="1038" name="LegendBoxes" hidden="1">
            <a:extLst>
              <a:ext uri="{FF2B5EF4-FFF2-40B4-BE49-F238E27FC236}">
                <a16:creationId xmlns:a16="http://schemas.microsoft.com/office/drawing/2014/main" id="{A39012C9-BA68-4B75-BB23-9EDD6EC49804}"/>
              </a:ext>
            </a:extLst>
          </p:cNvPr>
          <p:cNvGrpSpPr>
            <a:grpSpLocks/>
          </p:cNvGrpSpPr>
          <p:nvPr/>
        </p:nvGrpSpPr>
        <p:grpSpPr bwMode="auto">
          <a:xfrm>
            <a:off x="11108375" y="275357"/>
            <a:ext cx="788828" cy="1022060"/>
            <a:chOff x="4936" y="176"/>
            <a:chExt cx="487" cy="631"/>
          </a:xfrm>
        </p:grpSpPr>
        <p:sp>
          <p:nvSpPr>
            <p:cNvPr id="1073" name="Legend1">
              <a:extLst>
                <a:ext uri="{FF2B5EF4-FFF2-40B4-BE49-F238E27FC236}">
                  <a16:creationId xmlns:a16="http://schemas.microsoft.com/office/drawing/2014/main" id="{A948A4BB-0516-4838-941F-536D8360550D}"/>
                </a:ext>
              </a:extLst>
            </p:cNvPr>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4" name="LegendRectangle1">
              <a:extLst>
                <a:ext uri="{FF2B5EF4-FFF2-40B4-BE49-F238E27FC236}">
                  <a16:creationId xmlns:a16="http://schemas.microsoft.com/office/drawing/2014/main" id="{8EEA361E-265B-414C-BFD9-6AB12AF79A3C}"/>
                </a:ext>
              </a:extLst>
            </p:cNvPr>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5" name="Legend2">
              <a:extLst>
                <a:ext uri="{FF2B5EF4-FFF2-40B4-BE49-F238E27FC236}">
                  <a16:creationId xmlns:a16="http://schemas.microsoft.com/office/drawing/2014/main" id="{0BF2AB25-A5D7-4042-82D7-86C9C9127B18}"/>
                </a:ext>
              </a:extLst>
            </p:cNvPr>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6" name="LegendRectangle2">
              <a:extLst>
                <a:ext uri="{FF2B5EF4-FFF2-40B4-BE49-F238E27FC236}">
                  <a16:creationId xmlns:a16="http://schemas.microsoft.com/office/drawing/2014/main" id="{8F1AF581-37EA-4B54-A7B4-DBB93C1E6748}"/>
                </a:ext>
              </a:extLst>
            </p:cNvPr>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7" name="Legend3">
              <a:extLst>
                <a:ext uri="{FF2B5EF4-FFF2-40B4-BE49-F238E27FC236}">
                  <a16:creationId xmlns:a16="http://schemas.microsoft.com/office/drawing/2014/main" id="{E7D17EA0-463A-4558-ADF1-C0D0D9F4B4D7}"/>
                </a:ext>
              </a:extLst>
            </p:cNvPr>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8" name="LegendRectangle3">
              <a:extLst>
                <a:ext uri="{FF2B5EF4-FFF2-40B4-BE49-F238E27FC236}">
                  <a16:creationId xmlns:a16="http://schemas.microsoft.com/office/drawing/2014/main" id="{5900952F-562B-4EE3-9DB5-59995BD7ED15}"/>
                </a:ext>
              </a:extLst>
            </p:cNvPr>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sp>
          <p:nvSpPr>
            <p:cNvPr id="1079" name="Legend4">
              <a:extLst>
                <a:ext uri="{FF2B5EF4-FFF2-40B4-BE49-F238E27FC236}">
                  <a16:creationId xmlns:a16="http://schemas.microsoft.com/office/drawing/2014/main" id="{0248D2EF-996C-432C-A811-3CE80F330410}"/>
                </a:ext>
              </a:extLst>
            </p:cNvPr>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80" name="LegendRectangle4">
              <a:extLst>
                <a:ext uri="{FF2B5EF4-FFF2-40B4-BE49-F238E27FC236}">
                  <a16:creationId xmlns:a16="http://schemas.microsoft.com/office/drawing/2014/main" id="{C171C472-DB04-4AAE-881B-50DDD25DB4AE}"/>
                </a:ext>
              </a:extLst>
            </p:cNvPr>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224"/>
            </a:p>
          </p:txBody>
        </p:sp>
      </p:grpSp>
      <p:grpSp>
        <p:nvGrpSpPr>
          <p:cNvPr id="1039" name="LegendLines" hidden="1">
            <a:extLst>
              <a:ext uri="{FF2B5EF4-FFF2-40B4-BE49-F238E27FC236}">
                <a16:creationId xmlns:a16="http://schemas.microsoft.com/office/drawing/2014/main" id="{85C8E763-32C7-4BA0-A9C3-73BCA402E7D1}"/>
              </a:ext>
            </a:extLst>
          </p:cNvPr>
          <p:cNvGrpSpPr>
            <a:grpSpLocks/>
          </p:cNvGrpSpPr>
          <p:nvPr/>
        </p:nvGrpSpPr>
        <p:grpSpPr bwMode="auto">
          <a:xfrm>
            <a:off x="10794139" y="275357"/>
            <a:ext cx="1103063" cy="749942"/>
            <a:chOff x="4750" y="176"/>
            <a:chExt cx="681" cy="463"/>
          </a:xfrm>
        </p:grpSpPr>
        <p:sp>
          <p:nvSpPr>
            <p:cNvPr id="77" name="LineLegend1">
              <a:extLst>
                <a:ext uri="{FF2B5EF4-FFF2-40B4-BE49-F238E27FC236}">
                  <a16:creationId xmlns:a16="http://schemas.microsoft.com/office/drawing/2014/main" id="{53E1249D-5426-459B-8513-F20BB00FBEDB}"/>
                </a:ext>
              </a:extLst>
            </p:cNvPr>
            <p:cNvSpPr>
              <a:spLocks noChangeShapeType="1"/>
            </p:cNvSpPr>
            <p:nvPr/>
          </p:nvSpPr>
          <p:spPr bwMode="auto">
            <a:xfrm>
              <a:off x="4750" y="233"/>
              <a:ext cx="288" cy="0"/>
            </a:xfrm>
            <a:prstGeom prst="line">
              <a:avLst/>
            </a:prstGeom>
            <a:noFill/>
            <a:ln w="28575">
              <a:solidFill>
                <a:schemeClr val="accent3"/>
              </a:solidFill>
              <a:round/>
              <a:headEnd/>
              <a:tailEnd/>
            </a:ln>
            <a:effectLst/>
          </p:spPr>
          <p:txBody>
            <a:bodyPr/>
            <a:lstStyle/>
            <a:p>
              <a:pPr eaLnBrk="1" hangingPunct="1">
                <a:defRPr/>
              </a:pPr>
              <a:endParaRPr lang="en-US" sz="1224">
                <a:latin typeface="+mn-lt"/>
              </a:endParaRPr>
            </a:p>
          </p:txBody>
        </p:sp>
        <p:sp>
          <p:nvSpPr>
            <p:cNvPr id="78" name="LineLegend2">
              <a:extLst>
                <a:ext uri="{FF2B5EF4-FFF2-40B4-BE49-F238E27FC236}">
                  <a16:creationId xmlns:a16="http://schemas.microsoft.com/office/drawing/2014/main" id="{8351C01B-9042-4F5E-A030-C73DC47DA9D3}"/>
                </a:ext>
              </a:extLst>
            </p:cNvPr>
            <p:cNvSpPr>
              <a:spLocks noChangeShapeType="1"/>
            </p:cNvSpPr>
            <p:nvPr/>
          </p:nvSpPr>
          <p:spPr bwMode="auto">
            <a:xfrm>
              <a:off x="4750" y="402"/>
              <a:ext cx="288" cy="0"/>
            </a:xfrm>
            <a:prstGeom prst="line">
              <a:avLst/>
            </a:prstGeom>
            <a:noFill/>
            <a:ln w="28575">
              <a:solidFill>
                <a:schemeClr val="accent3"/>
              </a:solidFill>
              <a:prstDash val="dash"/>
              <a:round/>
              <a:headEnd/>
              <a:tailEnd/>
            </a:ln>
            <a:effectLst/>
          </p:spPr>
          <p:txBody>
            <a:bodyPr/>
            <a:lstStyle/>
            <a:p>
              <a:pPr eaLnBrk="1" hangingPunct="1">
                <a:defRPr/>
              </a:pPr>
              <a:endParaRPr lang="en-US" sz="1224">
                <a:latin typeface="+mn-lt"/>
              </a:endParaRPr>
            </a:p>
          </p:txBody>
        </p:sp>
        <p:sp>
          <p:nvSpPr>
            <p:cNvPr id="79" name="LineLegend3">
              <a:extLst>
                <a:ext uri="{FF2B5EF4-FFF2-40B4-BE49-F238E27FC236}">
                  <a16:creationId xmlns:a16="http://schemas.microsoft.com/office/drawing/2014/main" id="{A28EE84D-6A66-4970-92EF-5838DB9D7FEC}"/>
                </a:ext>
              </a:extLst>
            </p:cNvPr>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p:spPr>
          <p:txBody>
            <a:bodyPr/>
            <a:lstStyle/>
            <a:p>
              <a:pPr eaLnBrk="1" hangingPunct="1">
                <a:defRPr/>
              </a:pPr>
              <a:endParaRPr lang="en-US" sz="1224">
                <a:latin typeface="+mn-lt"/>
              </a:endParaRPr>
            </a:p>
          </p:txBody>
        </p:sp>
        <p:sp>
          <p:nvSpPr>
            <p:cNvPr id="1070" name="Legend1">
              <a:extLst>
                <a:ext uri="{FF2B5EF4-FFF2-40B4-BE49-F238E27FC236}">
                  <a16:creationId xmlns:a16="http://schemas.microsoft.com/office/drawing/2014/main" id="{31BB8EBE-A231-4FC6-85A4-B4DD1BFFC37D}"/>
                </a:ext>
              </a:extLst>
            </p:cNvPr>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1" name="Legend2">
              <a:extLst>
                <a:ext uri="{FF2B5EF4-FFF2-40B4-BE49-F238E27FC236}">
                  <a16:creationId xmlns:a16="http://schemas.microsoft.com/office/drawing/2014/main" id="{09A48560-B6C3-4177-A280-8BF2D01AD4ED}"/>
                </a:ext>
              </a:extLst>
            </p:cNvPr>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72" name="Legend3">
              <a:extLst>
                <a:ext uri="{FF2B5EF4-FFF2-40B4-BE49-F238E27FC236}">
                  <a16:creationId xmlns:a16="http://schemas.microsoft.com/office/drawing/2014/main" id="{ACB142E1-5942-40F4-A79C-886165AD34A0}"/>
                </a:ext>
              </a:extLst>
            </p:cNvPr>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grpSp>
      <p:grpSp>
        <p:nvGrpSpPr>
          <p:cNvPr id="1040" name="McKSticker" hidden="1">
            <a:extLst>
              <a:ext uri="{FF2B5EF4-FFF2-40B4-BE49-F238E27FC236}">
                <a16:creationId xmlns:a16="http://schemas.microsoft.com/office/drawing/2014/main" id="{5A83C841-BB50-42FA-8465-884A11F34C1A}"/>
              </a:ext>
            </a:extLst>
          </p:cNvPr>
          <p:cNvGrpSpPr>
            <a:grpSpLocks/>
          </p:cNvGrpSpPr>
          <p:nvPr/>
        </p:nvGrpSpPr>
        <p:grpSpPr bwMode="auto">
          <a:xfrm>
            <a:off x="11134653" y="275357"/>
            <a:ext cx="752829" cy="156360"/>
            <a:chOff x="8003434" y="285750"/>
            <a:chExt cx="737341" cy="153245"/>
          </a:xfrm>
        </p:grpSpPr>
        <p:sp>
          <p:nvSpPr>
            <p:cNvPr id="1064" name="StickerRectangle">
              <a:extLst>
                <a:ext uri="{FF2B5EF4-FFF2-40B4-BE49-F238E27FC236}">
                  <a16:creationId xmlns:a16="http://schemas.microsoft.com/office/drawing/2014/main" id="{6BE976E9-2C95-464A-8084-39E6FC5594EF}"/>
                </a:ext>
              </a:extLst>
            </p:cNvPr>
            <p:cNvSpPr>
              <a:spLocks noChangeArrowheads="1"/>
            </p:cNvSpPr>
            <p:nvPr/>
          </p:nvSpPr>
          <p:spPr bwMode="auto">
            <a:xfrm>
              <a:off x="8003434" y="285750"/>
              <a:ext cx="737341" cy="15324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buClr>
                  <a:schemeClr val="tx2"/>
                </a:buClr>
              </a:pPr>
              <a:r>
                <a:rPr lang="en-US" altLang="en-US" sz="816">
                  <a:solidFill>
                    <a:srgbClr val="808080"/>
                  </a:solidFill>
                </a:rPr>
                <a:t>PRELIMINARY</a:t>
              </a:r>
            </a:p>
          </p:txBody>
        </p:sp>
        <p:cxnSp>
          <p:nvCxnSpPr>
            <p:cNvPr id="1065" name="AutoShape 31">
              <a:extLst>
                <a:ext uri="{FF2B5EF4-FFF2-40B4-BE49-F238E27FC236}">
                  <a16:creationId xmlns:a16="http://schemas.microsoft.com/office/drawing/2014/main" id="{B01E729F-2664-479D-868A-4F816AEBFC35}"/>
                </a:ext>
              </a:extLst>
            </p:cNvPr>
            <p:cNvCxnSpPr>
              <a:cxnSpLocks noChangeShapeType="1"/>
              <a:stCxn id="1064" idx="2"/>
              <a:endCxn id="1064" idx="4"/>
            </p:cNvCxnSpPr>
            <p:nvPr/>
          </p:nvCxnSpPr>
          <p:spPr bwMode="auto">
            <a:xfrm>
              <a:off x="8003434" y="285750"/>
              <a:ext cx="0" cy="153245"/>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66" name="AutoShape 32">
              <a:extLst>
                <a:ext uri="{FF2B5EF4-FFF2-40B4-BE49-F238E27FC236}">
                  <a16:creationId xmlns:a16="http://schemas.microsoft.com/office/drawing/2014/main" id="{A95B6727-7725-4CB7-809B-DB4EA3534C1B}"/>
                </a:ext>
              </a:extLst>
            </p:cNvPr>
            <p:cNvCxnSpPr>
              <a:cxnSpLocks noChangeShapeType="1"/>
              <a:stCxn id="1064" idx="4"/>
              <a:endCxn id="1064" idx="6"/>
            </p:cNvCxnSpPr>
            <p:nvPr/>
          </p:nvCxnSpPr>
          <p:spPr bwMode="auto">
            <a:xfrm>
              <a:off x="8003434" y="438995"/>
              <a:ext cx="73734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041" name="LegendMoons" hidden="1">
            <a:extLst>
              <a:ext uri="{FF2B5EF4-FFF2-40B4-BE49-F238E27FC236}">
                <a16:creationId xmlns:a16="http://schemas.microsoft.com/office/drawing/2014/main" id="{F277F140-59A7-40E9-BD04-590283796528}"/>
              </a:ext>
            </a:extLst>
          </p:cNvPr>
          <p:cNvGrpSpPr>
            <a:grpSpLocks/>
          </p:cNvGrpSpPr>
          <p:nvPr/>
        </p:nvGrpSpPr>
        <p:grpSpPr bwMode="auto">
          <a:xfrm>
            <a:off x="11040344" y="275357"/>
            <a:ext cx="857057" cy="1333051"/>
            <a:chOff x="6655594" y="273840"/>
            <a:chExt cx="840152" cy="1306516"/>
          </a:xfrm>
        </p:grpSpPr>
        <p:grpSp>
          <p:nvGrpSpPr>
            <p:cNvPr id="1044" name="MoonLegend1">
              <a:extLst>
                <a:ext uri="{FF2B5EF4-FFF2-40B4-BE49-F238E27FC236}">
                  <a16:creationId xmlns:a16="http://schemas.microsoft.com/office/drawing/2014/main" id="{E6CCBFF3-C08B-4D57-B73C-1839FE02D119}"/>
                </a:ext>
              </a:extLst>
            </p:cNvPr>
            <p:cNvGrpSpPr>
              <a:grpSpLocks noChangeAspect="1"/>
            </p:cNvGrpSpPr>
            <p:nvPr>
              <p:custDataLst>
                <p:tags r:id="rId16"/>
              </p:custDataLst>
            </p:nvPr>
          </p:nvGrpSpPr>
          <p:grpSpPr bwMode="auto">
            <a:xfrm>
              <a:off x="6655594" y="273840"/>
              <a:ext cx="209550" cy="209551"/>
              <a:chOff x="4533" y="183"/>
              <a:chExt cx="144" cy="144"/>
            </a:xfrm>
          </p:grpSpPr>
          <p:sp>
            <p:nvSpPr>
              <p:cNvPr id="106" name="Oval 38">
                <a:extLst>
                  <a:ext uri="{FF2B5EF4-FFF2-40B4-BE49-F238E27FC236}">
                    <a16:creationId xmlns:a16="http://schemas.microsoft.com/office/drawing/2014/main" id="{585020E3-F9B7-449A-8076-9B4FD5D4484B}"/>
                  </a:ext>
                </a:extLst>
              </p:cNvPr>
              <p:cNvSpPr>
                <a:spLocks noChangeAspect="1" noChangeArrowheads="1"/>
              </p:cNvSpPr>
              <p:nvPr>
                <p:custDataLst>
                  <p:tags r:id="rId29"/>
                </p:custDataLst>
              </p:nvPr>
            </p:nvSpPr>
            <p:spPr bwMode="auto">
              <a:xfrm>
                <a:off x="4533" y="183"/>
                <a:ext cx="144" cy="144"/>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7" name="Arc 39">
                <a:extLst>
                  <a:ext uri="{FF2B5EF4-FFF2-40B4-BE49-F238E27FC236}">
                    <a16:creationId xmlns:a16="http://schemas.microsoft.com/office/drawing/2014/main" id="{5FDAF459-C946-4AC9-BEC1-452D1E4A5560}"/>
                  </a:ext>
                </a:extLst>
              </p:cNvPr>
              <p:cNvSpPr>
                <a:spLocks noChangeAspect="1"/>
              </p:cNvSpPr>
              <p:nvPr>
                <p:custDataLst>
                  <p:tags r:id="rId30"/>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5" name="MoonLegend2">
              <a:extLst>
                <a:ext uri="{FF2B5EF4-FFF2-40B4-BE49-F238E27FC236}">
                  <a16:creationId xmlns:a16="http://schemas.microsoft.com/office/drawing/2014/main" id="{FA0360D6-2696-4290-B634-74366B1CDB08}"/>
                </a:ext>
              </a:extLst>
            </p:cNvPr>
            <p:cNvGrpSpPr>
              <a:grpSpLocks noChangeAspect="1"/>
            </p:cNvGrpSpPr>
            <p:nvPr>
              <p:custDataLst>
                <p:tags r:id="rId17"/>
              </p:custDataLst>
            </p:nvPr>
          </p:nvGrpSpPr>
          <p:grpSpPr bwMode="auto">
            <a:xfrm>
              <a:off x="6655594" y="548081"/>
              <a:ext cx="209550" cy="209551"/>
              <a:chOff x="1694" y="2044"/>
              <a:chExt cx="160" cy="160"/>
            </a:xfrm>
          </p:grpSpPr>
          <p:sp>
            <p:nvSpPr>
              <p:cNvPr id="104" name="Oval 41">
                <a:extLst>
                  <a:ext uri="{FF2B5EF4-FFF2-40B4-BE49-F238E27FC236}">
                    <a16:creationId xmlns:a16="http://schemas.microsoft.com/office/drawing/2014/main" id="{8A2A3305-2385-4057-B894-6DADA1409C7E}"/>
                  </a:ext>
                </a:extLst>
              </p:cNvPr>
              <p:cNvSpPr>
                <a:spLocks noChangeAspect="1" noChangeArrowheads="1"/>
              </p:cNvSpPr>
              <p:nvPr>
                <p:custDataLst>
                  <p:tags r:id="rId27"/>
                </p:custDataLst>
              </p:nvPr>
            </p:nvSpPr>
            <p:spPr bwMode="auto">
              <a:xfrm>
                <a:off x="1694" y="2044"/>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5" name="Arc 42">
                <a:extLst>
                  <a:ext uri="{FF2B5EF4-FFF2-40B4-BE49-F238E27FC236}">
                    <a16:creationId xmlns:a16="http://schemas.microsoft.com/office/drawing/2014/main" id="{C5172C4B-9B61-4088-8C29-57D4D3BC1DAC}"/>
                  </a:ext>
                </a:extLst>
              </p:cNvPr>
              <p:cNvSpPr>
                <a:spLocks noChangeAspect="1"/>
              </p:cNvSpPr>
              <p:nvPr>
                <p:custDataLst>
                  <p:tags r:id="rId28"/>
                </p:custDataLst>
              </p:nvPr>
            </p:nvSpPr>
            <p:spPr bwMode="auto">
              <a:xfrm>
                <a:off x="1694" y="2044"/>
                <a:ext cx="160" cy="160"/>
              </a:xfrm>
              <a:prstGeom prst="arc">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6" name="MoonLegend4">
              <a:extLst>
                <a:ext uri="{FF2B5EF4-FFF2-40B4-BE49-F238E27FC236}">
                  <a16:creationId xmlns:a16="http://schemas.microsoft.com/office/drawing/2014/main" id="{5B3DAF11-48C4-41C1-8753-CED505E6AF31}"/>
                </a:ext>
              </a:extLst>
            </p:cNvPr>
            <p:cNvGrpSpPr>
              <a:grpSpLocks noChangeAspect="1"/>
            </p:cNvGrpSpPr>
            <p:nvPr>
              <p:custDataLst>
                <p:tags r:id="rId18"/>
              </p:custDataLst>
            </p:nvPr>
          </p:nvGrpSpPr>
          <p:grpSpPr bwMode="auto">
            <a:xfrm>
              <a:off x="6655594" y="1096563"/>
              <a:ext cx="209550" cy="209551"/>
              <a:chOff x="4495" y="1198"/>
              <a:chExt cx="160" cy="160"/>
            </a:xfrm>
          </p:grpSpPr>
          <p:sp>
            <p:nvSpPr>
              <p:cNvPr id="102" name="Oval 47">
                <a:extLst>
                  <a:ext uri="{FF2B5EF4-FFF2-40B4-BE49-F238E27FC236}">
                    <a16:creationId xmlns:a16="http://schemas.microsoft.com/office/drawing/2014/main" id="{BF24D8BD-56B0-4EB4-B28C-5E5E9796AC9A}"/>
                  </a:ext>
                </a:extLst>
              </p:cNvPr>
              <p:cNvSpPr>
                <a:spLocks noChangeAspect="1" noChangeArrowheads="1"/>
              </p:cNvSpPr>
              <p:nvPr>
                <p:custDataLst>
                  <p:tags r:id="rId25"/>
                </p:custDataLst>
              </p:nvPr>
            </p:nvSpPr>
            <p:spPr bwMode="auto">
              <a:xfrm>
                <a:off x="4495" y="1198"/>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3" name="Arc 48">
                <a:extLst>
                  <a:ext uri="{FF2B5EF4-FFF2-40B4-BE49-F238E27FC236}">
                    <a16:creationId xmlns:a16="http://schemas.microsoft.com/office/drawing/2014/main" id="{7BB933CA-0FC2-4FC5-9097-66BB8E223FDD}"/>
                  </a:ext>
                </a:extLst>
              </p:cNvPr>
              <p:cNvSpPr>
                <a:spLocks noChangeAspect="1"/>
              </p:cNvSpPr>
              <p:nvPr>
                <p:custDataLst>
                  <p:tags r:id="rId26"/>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nvGrpSpPr>
            <p:cNvPr id="1047" name="MoonLegend5">
              <a:extLst>
                <a:ext uri="{FF2B5EF4-FFF2-40B4-BE49-F238E27FC236}">
                  <a16:creationId xmlns:a16="http://schemas.microsoft.com/office/drawing/2014/main" id="{BB8E65B9-D3F0-40B3-8043-4463AC79C68D}"/>
                </a:ext>
              </a:extLst>
            </p:cNvPr>
            <p:cNvGrpSpPr>
              <a:grpSpLocks noChangeAspect="1"/>
            </p:cNvGrpSpPr>
            <p:nvPr>
              <p:custDataLst>
                <p:tags r:id="rId19"/>
              </p:custDataLst>
            </p:nvPr>
          </p:nvGrpSpPr>
          <p:grpSpPr bwMode="auto">
            <a:xfrm>
              <a:off x="6655594" y="1370805"/>
              <a:ext cx="209550" cy="209551"/>
              <a:chOff x="4495" y="1440"/>
              <a:chExt cx="160" cy="160"/>
            </a:xfrm>
          </p:grpSpPr>
          <p:sp>
            <p:nvSpPr>
              <p:cNvPr id="100" name="Oval 50">
                <a:extLst>
                  <a:ext uri="{FF2B5EF4-FFF2-40B4-BE49-F238E27FC236}">
                    <a16:creationId xmlns:a16="http://schemas.microsoft.com/office/drawing/2014/main" id="{7E1A63C3-27A3-4F2B-BCAE-0A6A998D31B6}"/>
                  </a:ext>
                </a:extLst>
              </p:cNvPr>
              <p:cNvSpPr>
                <a:spLocks noChangeAspect="1" noChangeArrowheads="1"/>
              </p:cNvSpPr>
              <p:nvPr>
                <p:custDataLst>
                  <p:tags r:id="rId23"/>
                </p:custDataLst>
              </p:nvPr>
            </p:nvSpPr>
            <p:spPr bwMode="auto">
              <a:xfrm>
                <a:off x="4495" y="1440"/>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101" name="Oval 51">
                <a:extLst>
                  <a:ext uri="{FF2B5EF4-FFF2-40B4-BE49-F238E27FC236}">
                    <a16:creationId xmlns:a16="http://schemas.microsoft.com/office/drawing/2014/main" id="{55782377-B10E-42A3-928A-551FA28B23B8}"/>
                  </a:ext>
                </a:extLst>
              </p:cNvPr>
              <p:cNvSpPr>
                <a:spLocks noChangeAspect="1" noChangeArrowheads="1"/>
              </p:cNvSpPr>
              <p:nvPr>
                <p:custDataLst>
                  <p:tags r:id="rId24"/>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sp>
          <p:nvSpPr>
            <p:cNvPr id="1048" name="Legend1">
              <a:extLst>
                <a:ext uri="{FF2B5EF4-FFF2-40B4-BE49-F238E27FC236}">
                  <a16:creationId xmlns:a16="http://schemas.microsoft.com/office/drawing/2014/main" id="{34067F7D-2FA5-430C-8BFA-B352FD6C2DF9}"/>
                </a:ext>
              </a:extLst>
            </p:cNvPr>
            <p:cNvSpPr>
              <a:spLocks noChangeArrowheads="1"/>
            </p:cNvSpPr>
            <p:nvPr/>
          </p:nvSpPr>
          <p:spPr bwMode="auto">
            <a:xfrm>
              <a:off x="6976269" y="286540"/>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49" name="Legend2">
              <a:extLst>
                <a:ext uri="{FF2B5EF4-FFF2-40B4-BE49-F238E27FC236}">
                  <a16:creationId xmlns:a16="http://schemas.microsoft.com/office/drawing/2014/main" id="{91263A63-37B2-45DA-8622-CA111EA49F71}"/>
                </a:ext>
              </a:extLst>
            </p:cNvPr>
            <p:cNvSpPr>
              <a:spLocks noChangeArrowheads="1"/>
            </p:cNvSpPr>
            <p:nvPr/>
          </p:nvSpPr>
          <p:spPr bwMode="auto">
            <a:xfrm>
              <a:off x="6976269" y="561178"/>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0" name="Legend3">
              <a:extLst>
                <a:ext uri="{FF2B5EF4-FFF2-40B4-BE49-F238E27FC236}">
                  <a16:creationId xmlns:a16="http://schemas.microsoft.com/office/drawing/2014/main" id="{E666264D-3341-4857-91CC-86491F83E918}"/>
                </a:ext>
              </a:extLst>
            </p:cNvPr>
            <p:cNvSpPr>
              <a:spLocks noChangeArrowheads="1"/>
            </p:cNvSpPr>
            <p:nvPr/>
          </p:nvSpPr>
          <p:spPr bwMode="auto">
            <a:xfrm>
              <a:off x="6976269" y="835817"/>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1" name="Legend4">
              <a:extLst>
                <a:ext uri="{FF2B5EF4-FFF2-40B4-BE49-F238E27FC236}">
                  <a16:creationId xmlns:a16="http://schemas.microsoft.com/office/drawing/2014/main" id="{A89CA3F9-AA0E-46D5-B39D-95AFDA49AB47}"/>
                </a:ext>
              </a:extLst>
            </p:cNvPr>
            <p:cNvSpPr>
              <a:spLocks noChangeArrowheads="1"/>
            </p:cNvSpPr>
            <p:nvPr/>
          </p:nvSpPr>
          <p:spPr bwMode="auto">
            <a:xfrm>
              <a:off x="6976269" y="1107280"/>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sp>
          <p:nvSpPr>
            <p:cNvPr id="1052" name="Legend5">
              <a:extLst>
                <a:ext uri="{FF2B5EF4-FFF2-40B4-BE49-F238E27FC236}">
                  <a16:creationId xmlns:a16="http://schemas.microsoft.com/office/drawing/2014/main" id="{59442534-1210-455A-B53F-30D7F26EB0C1}"/>
                </a:ext>
              </a:extLst>
            </p:cNvPr>
            <p:cNvSpPr>
              <a:spLocks noChangeArrowheads="1"/>
            </p:cNvSpPr>
            <p:nvPr/>
          </p:nvSpPr>
          <p:spPr bwMode="auto">
            <a:xfrm>
              <a:off x="6976269" y="1383505"/>
              <a:ext cx="519477"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sz="1600">
                  <a:solidFill>
                    <a:schemeClr val="tx1"/>
                  </a:solidFill>
                  <a:latin typeface="Arial" panose="020B0604020202020204" pitchFamily="34" charset="0"/>
                </a:defRPr>
              </a:lvl1pPr>
              <a:lvl2pPr marL="742950" indent="-285750" defTabSz="895350">
                <a:defRPr sz="1600">
                  <a:solidFill>
                    <a:schemeClr val="tx1"/>
                  </a:solidFill>
                  <a:latin typeface="Arial" panose="020B0604020202020204" pitchFamily="34" charset="0"/>
                </a:defRPr>
              </a:lvl2pPr>
              <a:lvl3pPr marL="1143000" indent="-228600" defTabSz="895350">
                <a:defRPr sz="1600">
                  <a:solidFill>
                    <a:schemeClr val="tx1"/>
                  </a:solidFill>
                  <a:latin typeface="Arial" panose="020B0604020202020204" pitchFamily="34" charset="0"/>
                </a:defRPr>
              </a:lvl3pPr>
              <a:lvl4pPr marL="1600200" indent="-228600" defTabSz="895350">
                <a:defRPr sz="1600">
                  <a:solidFill>
                    <a:schemeClr val="tx1"/>
                  </a:solidFill>
                  <a:latin typeface="Arial" panose="020B0604020202020204" pitchFamily="34" charset="0"/>
                </a:defRPr>
              </a:lvl4pPr>
              <a:lvl5pPr marL="2057400" indent="-228600" defTabSz="895350">
                <a:defRPr sz="1600">
                  <a:solidFill>
                    <a:schemeClr val="tx1"/>
                  </a:solidFill>
                  <a:latin typeface="Arial" panose="020B0604020202020204" pitchFamily="34" charset="0"/>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chemeClr val="tx2"/>
                </a:buClr>
              </a:pPr>
              <a:r>
                <a:rPr lang="en-US" altLang="en-US" sz="1224"/>
                <a:t>Legend</a:t>
              </a:r>
            </a:p>
          </p:txBody>
        </p:sp>
        <p:grpSp>
          <p:nvGrpSpPr>
            <p:cNvPr id="1053" name="MoonLegend3">
              <a:extLst>
                <a:ext uri="{FF2B5EF4-FFF2-40B4-BE49-F238E27FC236}">
                  <a16:creationId xmlns:a16="http://schemas.microsoft.com/office/drawing/2014/main" id="{DFDF1779-7804-43AE-A0DA-9FE4A514D86B}"/>
                </a:ext>
              </a:extLst>
            </p:cNvPr>
            <p:cNvGrpSpPr>
              <a:grpSpLocks noChangeAspect="1"/>
            </p:cNvGrpSpPr>
            <p:nvPr>
              <p:custDataLst>
                <p:tags r:id="rId20"/>
              </p:custDataLst>
            </p:nvPr>
          </p:nvGrpSpPr>
          <p:grpSpPr bwMode="auto">
            <a:xfrm>
              <a:off x="6655594" y="822322"/>
              <a:ext cx="209550" cy="209551"/>
              <a:chOff x="4495" y="1198"/>
              <a:chExt cx="160" cy="160"/>
            </a:xfrm>
          </p:grpSpPr>
          <p:sp>
            <p:nvSpPr>
              <p:cNvPr id="98" name="Oval 47">
                <a:extLst>
                  <a:ext uri="{FF2B5EF4-FFF2-40B4-BE49-F238E27FC236}">
                    <a16:creationId xmlns:a16="http://schemas.microsoft.com/office/drawing/2014/main" id="{CDE09CEB-601D-4AD7-9C8D-C23C69DEB83F}"/>
                  </a:ext>
                </a:extLst>
              </p:cNvPr>
              <p:cNvSpPr>
                <a:spLocks noChangeAspect="1" noChangeArrowheads="1"/>
              </p:cNvSpPr>
              <p:nvPr>
                <p:custDataLst>
                  <p:tags r:id="rId21"/>
                </p:custDataLst>
              </p:nvPr>
            </p:nvSpPr>
            <p:spPr bwMode="auto">
              <a:xfrm>
                <a:off x="4495" y="1197"/>
                <a:ext cx="160" cy="160"/>
              </a:xfrm>
              <a:prstGeom prst="ellipse">
                <a:avLst/>
              </a:prstGeom>
              <a:solidFill>
                <a:schemeClr val="accent1"/>
              </a:solidFill>
              <a:ln w="9525">
                <a:solidFill>
                  <a:schemeClr val="accent6"/>
                </a:solidFill>
                <a:round/>
                <a:headEnd/>
                <a:tailEnd/>
              </a:ln>
              <a:effectLst/>
            </p:spPr>
            <p:txBody>
              <a:bodyPr wrap="none" anchor="ctr"/>
              <a:lstStyle/>
              <a:p>
                <a:pPr eaLnBrk="1" hangingPunct="1">
                  <a:defRPr/>
                </a:pPr>
                <a:endParaRPr lang="en-US" sz="1224">
                  <a:latin typeface="+mn-lt"/>
                </a:endParaRPr>
              </a:p>
            </p:txBody>
          </p:sp>
          <p:sp>
            <p:nvSpPr>
              <p:cNvPr id="99" name="Arc 48">
                <a:extLst>
                  <a:ext uri="{FF2B5EF4-FFF2-40B4-BE49-F238E27FC236}">
                    <a16:creationId xmlns:a16="http://schemas.microsoft.com/office/drawing/2014/main" id="{833C89E0-B0F6-45A7-8150-9FCDC848EF26}"/>
                  </a:ext>
                </a:extLst>
              </p:cNvPr>
              <p:cNvSpPr>
                <a:spLocks noChangeAspect="1"/>
              </p:cNvSpPr>
              <p:nvPr>
                <p:custDataLst>
                  <p:tags r:id="rId22"/>
                </p:custDataLst>
              </p:nvPr>
            </p:nvSpPr>
            <p:spPr bwMode="auto">
              <a:xfrm>
                <a:off x="4495" y="1197"/>
                <a:ext cx="160" cy="160"/>
              </a:xfrm>
              <a:prstGeom prst="arc">
                <a:avLst>
                  <a:gd name="adj1" fmla="val 16200000"/>
                  <a:gd name="adj2" fmla="val 5400000"/>
                </a:avLst>
              </a:prstGeom>
              <a:solidFill>
                <a:schemeClr val="folHlink"/>
              </a:solidFill>
              <a:ln w="9525">
                <a:solidFill>
                  <a:schemeClr val="accent6"/>
                </a:solidFill>
                <a:round/>
                <a:headEnd/>
                <a:tailEnd/>
              </a:ln>
              <a:effectLst/>
            </p:spPr>
            <p:txBody>
              <a:bodyPr wrap="none" anchor="ctr"/>
              <a:lstStyle/>
              <a:p>
                <a:pPr eaLnBrk="1" hangingPunct="1">
                  <a:defRPr/>
                </a:pPr>
                <a:endParaRPr lang="en-US" sz="1224">
                  <a:latin typeface="+mn-lt"/>
                </a:endParaRPr>
              </a:p>
            </p:txBody>
          </p:sp>
        </p:grpSp>
      </p:grpSp>
      <p:sp>
        <p:nvSpPr>
          <p:cNvPr id="61" name="doc id">
            <a:extLst>
              <a:ext uri="{FF2B5EF4-FFF2-40B4-BE49-F238E27FC236}">
                <a16:creationId xmlns:a16="http://schemas.microsoft.com/office/drawing/2014/main" id="{C3B8E163-6953-4D40-B73B-4504BD7146FF}"/>
              </a:ext>
            </a:extLst>
          </p:cNvPr>
          <p:cNvSpPr txBox="1">
            <a:spLocks noChangeArrowheads="1"/>
          </p:cNvSpPr>
          <p:nvPr/>
        </p:nvSpPr>
        <p:spPr bwMode="white">
          <a:xfrm>
            <a:off x="11487400" y="37255"/>
            <a:ext cx="401703" cy="124720"/>
          </a:xfrm>
          <a:prstGeom prst="rect">
            <a:avLst/>
          </a:prstGeom>
          <a:noFill/>
          <a:ln>
            <a:noFill/>
          </a:ln>
          <a:effec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sz="816">
              <a:solidFill>
                <a:schemeClr val="accent6"/>
              </a:solidFill>
              <a:latin typeface="+mn-lt"/>
            </a:endParaRPr>
          </a:p>
        </p:txBody>
      </p:sp>
      <p:pic>
        <p:nvPicPr>
          <p:cNvPr id="1043" name="Picture 606" descr="Image result for al futtaim logo">
            <a:extLst>
              <a:ext uri="{FF2B5EF4-FFF2-40B4-BE49-F238E27FC236}">
                <a16:creationId xmlns:a16="http://schemas.microsoft.com/office/drawing/2014/main" id="{E33057FF-F14D-4DDD-89BB-DCD4697AC128}"/>
              </a:ext>
            </a:extLst>
          </p:cNvPr>
          <p:cNvPicPr>
            <a:picLocks noChangeAspect="1" noChangeArrowheads="1"/>
          </p:cNvPicPr>
          <p:nvPr/>
        </p:nvPicPr>
        <p:blipFill>
          <a:blip r:embed="rId33">
            <a:biLevel thresh="25000"/>
            <a:extLst>
              <a:ext uri="{28A0092B-C50C-407E-A947-70E740481C1C}">
                <a14:useLocalDpi xmlns:a14="http://schemas.microsoft.com/office/drawing/2010/main" val="0"/>
              </a:ext>
            </a:extLst>
          </a:blip>
          <a:srcRect/>
          <a:stretch>
            <a:fillRect/>
          </a:stretch>
        </p:blipFill>
        <p:spPr bwMode="auto">
          <a:xfrm>
            <a:off x="10833014" y="6634475"/>
            <a:ext cx="719177" cy="14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EEE1AE5E-DF85-C41F-884C-800B1A378B87}"/>
              </a:ext>
            </a:extLst>
          </p:cNvPr>
          <p:cNvSpPr txBox="1"/>
          <p:nvPr>
            <p:extLst>
              <p:ext uri="{1162E1C5-73C7-4A58-AE30-91384D911F3F}">
                <p184:classification xmlns:p184="http://schemas.microsoft.com/office/powerpoint/2018/4/main" val="ftr"/>
              </p:ext>
            </p:extLst>
          </p:nvPr>
        </p:nvSpPr>
        <p:spPr>
          <a:xfrm>
            <a:off x="5124450" y="6642100"/>
            <a:ext cx="19716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204328311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8" r:id="rId12"/>
  </p:sldLayoutIdLst>
  <p:hf hdr="0" ftr="0" dt="0"/>
  <p:txStyles>
    <p:titleStyle>
      <a:lvl1pPr algn="l" defTabSz="913526" rtl="0" eaLnBrk="1" fontAlgn="base" hangingPunct="1">
        <a:spcBef>
          <a:spcPct val="0"/>
        </a:spcBef>
        <a:spcAft>
          <a:spcPct val="0"/>
        </a:spcAft>
        <a:tabLst>
          <a:tab pos="275353" algn="l"/>
        </a:tabLst>
        <a:defRPr lang="x-none" sz="2041">
          <a:solidFill>
            <a:schemeClr val="tx2"/>
          </a:solidFill>
          <a:latin typeface="+mj-lt"/>
          <a:ea typeface="+mj-ea"/>
          <a:cs typeface="+mj-cs"/>
        </a:defRPr>
      </a:lvl1pPr>
      <a:lvl2pPr algn="l" defTabSz="913526" rtl="0" eaLnBrk="1" fontAlgn="base" hangingPunct="1">
        <a:spcBef>
          <a:spcPct val="0"/>
        </a:spcBef>
        <a:spcAft>
          <a:spcPct val="0"/>
        </a:spcAft>
        <a:tabLst>
          <a:tab pos="275353" algn="l"/>
        </a:tabLst>
        <a:defRPr lang="x-none" sz="2041">
          <a:solidFill>
            <a:schemeClr val="tx2"/>
          </a:solidFill>
          <a:latin typeface="Arial" charset="0"/>
        </a:defRPr>
      </a:lvl2pPr>
      <a:lvl3pPr algn="l" defTabSz="913526" rtl="0" eaLnBrk="1" fontAlgn="base" hangingPunct="1">
        <a:spcBef>
          <a:spcPct val="0"/>
        </a:spcBef>
        <a:spcAft>
          <a:spcPct val="0"/>
        </a:spcAft>
        <a:tabLst>
          <a:tab pos="275353" algn="l"/>
        </a:tabLst>
        <a:defRPr lang="x-none" sz="2041">
          <a:solidFill>
            <a:schemeClr val="tx2"/>
          </a:solidFill>
          <a:latin typeface="Arial" charset="0"/>
        </a:defRPr>
      </a:lvl3pPr>
      <a:lvl4pPr algn="l" defTabSz="913526" rtl="0" eaLnBrk="1" fontAlgn="base" hangingPunct="1">
        <a:spcBef>
          <a:spcPct val="0"/>
        </a:spcBef>
        <a:spcAft>
          <a:spcPct val="0"/>
        </a:spcAft>
        <a:tabLst>
          <a:tab pos="275353" algn="l"/>
        </a:tabLst>
        <a:defRPr lang="x-none" sz="2041">
          <a:solidFill>
            <a:schemeClr val="tx2"/>
          </a:solidFill>
          <a:latin typeface="Arial" charset="0"/>
        </a:defRPr>
      </a:lvl4pPr>
      <a:lvl5pPr algn="l" defTabSz="913526" rtl="0" eaLnBrk="1" fontAlgn="base" hangingPunct="1">
        <a:spcBef>
          <a:spcPct val="0"/>
        </a:spcBef>
        <a:spcAft>
          <a:spcPct val="0"/>
        </a:spcAft>
        <a:tabLst>
          <a:tab pos="275353" algn="l"/>
        </a:tabLst>
        <a:defRPr lang="x-none" sz="204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algn="l" defTabSz="913526" rtl="0" eaLnBrk="1" fontAlgn="base" hangingPunct="1">
        <a:spcBef>
          <a:spcPct val="0"/>
        </a:spcBef>
        <a:spcAft>
          <a:spcPct val="0"/>
        </a:spcAft>
        <a:buClr>
          <a:schemeClr val="tx2"/>
        </a:buClr>
        <a:buSzPct val="100000"/>
        <a:defRPr lang="x-none" sz="1632">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anose="020B0604020202020204" pitchFamily="34" charset="0"/>
        <a:buChar char="▪"/>
        <a:defRPr lang="x-none" sz="1632">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panose="020B0604020202020204" pitchFamily="34" charset="0"/>
        <a:buChar char="▫"/>
        <a:defRPr lang="x-none" sz="1632">
          <a:solidFill>
            <a:schemeClr val="tx1"/>
          </a:solidFill>
          <a:latin typeface="+mn-lt"/>
        </a:defRPr>
      </a:lvl4pPr>
      <a:lvl5pPr marL="764511" indent="-132818" algn="l" defTabSz="913526" rtl="0" eaLnBrk="1" fontAlgn="base" hangingPunct="1">
        <a:spcBef>
          <a:spcPct val="0"/>
        </a:spcBef>
        <a:spcAft>
          <a:spcPct val="0"/>
        </a:spcAft>
        <a:buClr>
          <a:schemeClr val="tx2"/>
        </a:buClr>
        <a:buSzPct val="89000"/>
        <a:buFont typeface="Arial" panose="020B0604020202020204" pitchFamily="34" charset="0"/>
        <a:buChar char="-"/>
        <a:defRPr lang="x-none" sz="1632">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extLst>
              <p:ext uri="{D42A27DB-BD31-4B8C-83A1-F6EECF244321}">
                <p14:modId xmlns:p14="http://schemas.microsoft.com/office/powerpoint/2010/main" val="3837535202"/>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31" imgW="270" imgH="270" progId="TCLayout.ActiveDocument.1">
                  <p:embed/>
                </p:oleObj>
              </mc:Choice>
              <mc:Fallback>
                <p:oleObj name="think-cell Slide" r:id="rId31" imgW="270" imgH="270" progId="TCLayout.ActiveDocument.1">
                  <p:embed/>
                  <p:pic>
                    <p:nvPicPr>
                      <p:cNvPr id="2" name="Object 1" hidden="1"/>
                      <p:cNvPicPr/>
                      <p:nvPr/>
                    </p:nvPicPr>
                    <p:blipFill>
                      <a:blip r:embed="rId32"/>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5"/>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6" name="Slide Numbe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6"/>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9"/>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30"/>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7"/>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28"/>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18"/>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5"/>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6"/>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19"/>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23"/>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24"/>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20"/>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21"/>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22"/>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pic>
        <p:nvPicPr>
          <p:cNvPr id="112222" name="Picture 606" descr="Image result for al futtaim logo"/>
          <p:cNvPicPr>
            <a:picLocks noChangeAspect="1" noChangeArrowheads="1"/>
          </p:cNvPicPr>
          <p:nvPr userDrawn="1"/>
        </p:nvPicPr>
        <p:blipFill rotWithShape="1">
          <a:blip r:embed="rId33"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5" name="TextBox 4">
            <a:extLst>
              <a:ext uri="{FF2B5EF4-FFF2-40B4-BE49-F238E27FC236}">
                <a16:creationId xmlns:a16="http://schemas.microsoft.com/office/drawing/2014/main" id="{B34595EB-F0C0-8E5F-F892-304207BA5EBE}"/>
              </a:ext>
            </a:extLst>
          </p:cNvPr>
          <p:cNvSpPr txBox="1"/>
          <p:nvPr>
            <p:extLst>
              <p:ext uri="{1162E1C5-73C7-4A58-AE30-91384D911F3F}">
                <p184:classification xmlns:p184="http://schemas.microsoft.com/office/powerpoint/2018/4/main" val="ftr"/>
              </p:ext>
            </p:extLst>
          </p:nvPr>
        </p:nvSpPr>
        <p:spPr>
          <a:xfrm>
            <a:off x="5124450" y="6642100"/>
            <a:ext cx="19716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13578886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9" r:id="rId6"/>
    <p:sldLayoutId id="2147483680" r:id="rId7"/>
    <p:sldLayoutId id="2147483681" r:id="rId8"/>
    <p:sldLayoutId id="2147483682" r:id="rId9"/>
    <p:sldLayoutId id="2147483683" r:id="rId10"/>
    <p:sldLayoutId id="2147483684" r:id="rId11"/>
    <p:sldLayoutId id="2147483697" r:id="rId12"/>
  </p:sldLayoutIdLst>
  <p:hf hdr="0" ftr="0" dt="0"/>
  <p:txStyles>
    <p:titleStyle>
      <a:lvl1pPr algn="l" defTabSz="913526" rtl="0" eaLnBrk="1" fontAlgn="base" hangingPunct="1">
        <a:spcBef>
          <a:spcPct val="0"/>
        </a:spcBef>
        <a:spcAft>
          <a:spcPct val="0"/>
        </a:spcAft>
        <a:tabLst>
          <a:tab pos="275353" algn="l"/>
        </a:tabLst>
        <a:defRPr lang="x-none" sz="1800"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F26B43"/>
          </p15:clr>
        </p15:guide>
        <p15:guide id="2" pos="216">
          <p15:clr>
            <a:srgbClr val="F26B43"/>
          </p15:clr>
        </p15:guide>
        <p15:guide id="3" orient="horz" pos="3936">
          <p15:clr>
            <a:srgbClr val="F26B43"/>
          </p15:clr>
        </p15:guide>
        <p15:guide id="4" pos="74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85568-F1B5-593E-C116-B5DF662806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AE"/>
          </a:p>
        </p:txBody>
      </p:sp>
      <p:sp>
        <p:nvSpPr>
          <p:cNvPr id="3" name="Text Placeholder 2">
            <a:extLst>
              <a:ext uri="{FF2B5EF4-FFF2-40B4-BE49-F238E27FC236}">
                <a16:creationId xmlns:a16="http://schemas.microsoft.com/office/drawing/2014/main" id="{7A181C00-EB18-6349-4C51-63E47D2F6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4" name="Date Placeholder 3">
            <a:extLst>
              <a:ext uri="{FF2B5EF4-FFF2-40B4-BE49-F238E27FC236}">
                <a16:creationId xmlns:a16="http://schemas.microsoft.com/office/drawing/2014/main" id="{47198897-0461-E7EE-9DD7-0475C5EE5C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AA3EAD-3F06-4C94-8DD2-87FA3D2DC0C9}" type="datetimeFigureOut">
              <a:rPr lang="ar-AE" smtClean="0"/>
              <a:t>19/05/1447</a:t>
            </a:fld>
            <a:endParaRPr lang="ar-AE"/>
          </a:p>
        </p:txBody>
      </p:sp>
      <p:sp>
        <p:nvSpPr>
          <p:cNvPr id="5" name="Footer Placeholder 4">
            <a:extLst>
              <a:ext uri="{FF2B5EF4-FFF2-40B4-BE49-F238E27FC236}">
                <a16:creationId xmlns:a16="http://schemas.microsoft.com/office/drawing/2014/main" id="{9C7E7F6D-70DB-B8D5-CE4F-9EEBD99F05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AE"/>
          </a:p>
        </p:txBody>
      </p:sp>
      <p:sp>
        <p:nvSpPr>
          <p:cNvPr id="6" name="Slide Number Placeholder 5">
            <a:extLst>
              <a:ext uri="{FF2B5EF4-FFF2-40B4-BE49-F238E27FC236}">
                <a16:creationId xmlns:a16="http://schemas.microsoft.com/office/drawing/2014/main" id="{4C2BEA46-C0A6-16DD-C1EF-02F4B53240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8FAAE9-D622-4F4C-BAEF-246DD84B7796}" type="slidenum">
              <a:rPr lang="ar-AE" smtClean="0"/>
              <a:t>‹#›</a:t>
            </a:fld>
            <a:endParaRPr lang="ar-AE"/>
          </a:p>
        </p:txBody>
      </p:sp>
      <p:sp>
        <p:nvSpPr>
          <p:cNvPr id="8" name="TextBox 7">
            <a:extLst>
              <a:ext uri="{FF2B5EF4-FFF2-40B4-BE49-F238E27FC236}">
                <a16:creationId xmlns:a16="http://schemas.microsoft.com/office/drawing/2014/main" id="{BB2601D0-1D85-723B-F3EE-E1C442365817}"/>
              </a:ext>
            </a:extLst>
          </p:cNvPr>
          <p:cNvSpPr txBox="1"/>
          <p:nvPr>
            <p:extLst>
              <p:ext uri="{1162E1C5-73C7-4A58-AE30-91384D911F3F}">
                <p184:classification xmlns:p184="http://schemas.microsoft.com/office/powerpoint/2018/4/main" val="ftr"/>
              </p:ext>
            </p:extLst>
          </p:nvPr>
        </p:nvSpPr>
        <p:spPr>
          <a:xfrm>
            <a:off x="5124450" y="6642100"/>
            <a:ext cx="19716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Restricted : General Al-Futtaim Group</a:t>
            </a:r>
          </a:p>
        </p:txBody>
      </p:sp>
    </p:spTree>
    <p:extLst>
      <p:ext uri="{BB962C8B-B14F-4D97-AF65-F5344CB8AC3E}">
        <p14:creationId xmlns:p14="http://schemas.microsoft.com/office/powerpoint/2010/main" val="820796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5"/>
            </p:custDataLst>
            <p:extLst>
              <p:ext uri="{D42A27DB-BD31-4B8C-83A1-F6EECF244321}">
                <p14:modId xmlns:p14="http://schemas.microsoft.com/office/powerpoint/2010/main" val="3837535202"/>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32" imgW="270" imgH="270" progId="TCLayout.ActiveDocument.1">
                  <p:embed/>
                </p:oleObj>
              </mc:Choice>
              <mc:Fallback>
                <p:oleObj name="think-cell Slide" r:id="rId32" imgW="270" imgH="270" progId="TCLayout.ActiveDocument.1">
                  <p:embed/>
                  <p:pic>
                    <p:nvPicPr>
                      <p:cNvPr id="2" name="Object 1" hidden="1"/>
                      <p:cNvPicPr/>
                      <p:nvPr/>
                    </p:nvPicPr>
                    <p:blipFill>
                      <a:blip r:embed="rId33"/>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6"/>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800">
              <a:solidFill>
                <a:schemeClr val="tx1"/>
              </a:solidFill>
              <a:latin typeface="+mn-lt"/>
            </a:endParaRPr>
          </a:p>
        </p:txBody>
      </p:sp>
      <p:sp>
        <p:nvSpPr>
          <p:cNvPr id="66" name="Slide Number"/>
          <p:cNvSpPr txBox="1">
            <a:spLocks/>
          </p:cNvSpPr>
          <p:nvPr userDrawn="1"/>
        </p:nvSpPr>
        <p:spPr bwMode="ltGray">
          <a:xfrm>
            <a:off x="11762436" y="6641718"/>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00" baseline="0" smtClean="0">
                <a:solidFill>
                  <a:schemeClr val="bg1"/>
                </a:solidFill>
                <a:latin typeface="+mn-lt"/>
              </a:rPr>
              <a:pPr algn="r"/>
              <a:t>‹#›</a:t>
            </a:fld>
            <a:endParaRPr lang="x-none" sz="800"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7"/>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30"/>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31"/>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8"/>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29"/>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19"/>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6"/>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7"/>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20"/>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24"/>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25"/>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21"/>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22"/>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23"/>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pic>
        <p:nvPicPr>
          <p:cNvPr id="112222" name="Picture 606" descr="Image result for al futtaim logo"/>
          <p:cNvPicPr>
            <a:picLocks noChangeAspect="1" noChangeArrowheads="1"/>
          </p:cNvPicPr>
          <p:nvPr userDrawn="1"/>
        </p:nvPicPr>
        <p:blipFill rotWithShape="1">
          <a:blip r:embed="rId34"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254244" y="6587861"/>
            <a:ext cx="1104790" cy="217880"/>
          </a:xfrm>
          <a:prstGeom prst="rect">
            <a:avLst/>
          </a:prstGeom>
          <a:noFill/>
        </p:spPr>
        <p:txBody>
          <a:bodyPr wrap="none" rtlCol="0">
            <a:spAutoFit/>
          </a:bodyPr>
          <a:lstStyle/>
          <a:p>
            <a:r>
              <a:rPr lang="en-AE" sz="800">
                <a:solidFill>
                  <a:schemeClr val="bg1"/>
                </a:solidFill>
                <a:latin typeface="+mn-lt"/>
                <a:cs typeface="Calibri" panose="020F0502020204030204" pitchFamily="34" charset="0"/>
              </a:rPr>
              <a:t>Automotive Division</a:t>
            </a:r>
          </a:p>
        </p:txBody>
      </p:sp>
      <p:sp>
        <p:nvSpPr>
          <p:cNvPr id="5" name="TextBox 4">
            <a:extLst>
              <a:ext uri="{FF2B5EF4-FFF2-40B4-BE49-F238E27FC236}">
                <a16:creationId xmlns:a16="http://schemas.microsoft.com/office/drawing/2014/main" id="{B34595EB-F0C0-8E5F-F892-304207BA5EBE}"/>
              </a:ext>
            </a:extLst>
          </p:cNvPr>
          <p:cNvSpPr txBox="1"/>
          <p:nvPr>
            <p:extLst>
              <p:ext uri="{1162E1C5-73C7-4A58-AE30-91384D911F3F}">
                <p184:classification xmlns:p184="http://schemas.microsoft.com/office/powerpoint/2018/4/main" val="ftr"/>
              </p:ext>
            </p:extLst>
          </p:nvPr>
        </p:nvSpPr>
        <p:spPr>
          <a:xfrm>
            <a:off x="5238750" y="6642100"/>
            <a:ext cx="1743139"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External Al-Futtaim</a:t>
            </a:r>
          </a:p>
        </p:txBody>
      </p:sp>
    </p:spTree>
    <p:extLst>
      <p:ext uri="{BB962C8B-B14F-4D97-AF65-F5344CB8AC3E}">
        <p14:creationId xmlns:p14="http://schemas.microsoft.com/office/powerpoint/2010/main" val="275489726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hdr="0" ftr="0" dt="0"/>
  <p:txStyles>
    <p:titleStyle>
      <a:lvl1pPr algn="l" defTabSz="913526" rtl="0" eaLnBrk="1" fontAlgn="base" hangingPunct="1">
        <a:spcBef>
          <a:spcPct val="0"/>
        </a:spcBef>
        <a:spcAft>
          <a:spcPct val="0"/>
        </a:spcAft>
        <a:tabLst>
          <a:tab pos="275353" algn="l"/>
        </a:tabLst>
        <a:defRPr lang="x-none" sz="1800"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F26B43"/>
          </p15:clr>
        </p15:guide>
        <p15:guide id="2" pos="216">
          <p15:clr>
            <a:srgbClr val="F26B43"/>
          </p15:clr>
        </p15:guide>
        <p15:guide id="3" orient="horz" pos="3936">
          <p15:clr>
            <a:srgbClr val="F26B43"/>
          </p15:clr>
        </p15:guide>
        <p15:guide id="4" pos="7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6.png"/><Relationship Id="rId7" Type="http://schemas.openxmlformats.org/officeDocument/2006/relationships/image" Target="../media/image46.sv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290.xml"/><Relationship Id="rId4" Type="http://schemas.openxmlformats.org/officeDocument/2006/relationships/image" Target="../media/image49.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291.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tags" Target="../tags/tag292.xml"/><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2.sv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29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294.xml"/><Relationship Id="rId5" Type="http://schemas.openxmlformats.org/officeDocument/2006/relationships/image" Target="../media/image51.sv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sv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16.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18.xml"/><Relationship Id="rId16" Type="http://schemas.openxmlformats.org/officeDocument/2006/relationships/image" Target="../media/image64.svg"/><Relationship Id="rId1" Type="http://schemas.openxmlformats.org/officeDocument/2006/relationships/slideLayout" Target="../slideLayouts/slideLayout12.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svg"/></Relationships>
</file>

<file path=ppt/slides/_rels/slide19.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3.png"/><Relationship Id="rId3" Type="http://schemas.openxmlformats.org/officeDocument/2006/relationships/notesSlide" Target="../notesSlides/notesSlide19.xml"/><Relationship Id="rId7" Type="http://schemas.openxmlformats.org/officeDocument/2006/relationships/image" Target="../media/image55.png"/><Relationship Id="rId12" Type="http://schemas.openxmlformats.org/officeDocument/2006/relationships/image" Target="../media/image62.svg"/><Relationship Id="rId2" Type="http://schemas.openxmlformats.org/officeDocument/2006/relationships/slideLayout" Target="../slideLayouts/slideLayout16.xml"/><Relationship Id="rId16" Type="http://schemas.openxmlformats.org/officeDocument/2006/relationships/image" Target="../media/image66.svg"/><Relationship Id="rId1" Type="http://schemas.openxmlformats.org/officeDocument/2006/relationships/tags" Target="../tags/tag295.xml"/><Relationship Id="rId6" Type="http://schemas.openxmlformats.org/officeDocument/2006/relationships/image" Target="../media/image54.svg"/><Relationship Id="rId11" Type="http://schemas.openxmlformats.org/officeDocument/2006/relationships/image" Target="../media/image61.png"/><Relationship Id="rId5" Type="http://schemas.openxmlformats.org/officeDocument/2006/relationships/image" Target="../media/image53.png"/><Relationship Id="rId15" Type="http://schemas.openxmlformats.org/officeDocument/2006/relationships/image" Target="../media/image65.png"/><Relationship Id="rId10" Type="http://schemas.openxmlformats.org/officeDocument/2006/relationships/image" Target="../media/image58.sv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4.sv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notesSlide" Target="../notesSlides/notesSlide2.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5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6.png"/><Relationship Id="rId7" Type="http://schemas.openxmlformats.org/officeDocument/2006/relationships/image" Target="../media/image46.sv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296.xml"/><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tags" Target="../tags/tag29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tags" Target="../tags/tag298.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299.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6.xml"/><Relationship Id="rId1" Type="http://schemas.openxmlformats.org/officeDocument/2006/relationships/tags" Target="../tags/tag300.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6.xml"/><Relationship Id="rId1" Type="http://schemas.openxmlformats.org/officeDocument/2006/relationships/tags" Target="../tags/tag301.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6.xml"/><Relationship Id="rId1" Type="http://schemas.openxmlformats.org/officeDocument/2006/relationships/tags" Target="../tags/tag30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8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ags" Target="../tags/tag303.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tags" Target="../tags/tag304.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6.xml"/><Relationship Id="rId1" Type="http://schemas.openxmlformats.org/officeDocument/2006/relationships/tags" Target="../tags/tag305.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6.xml"/><Relationship Id="rId1" Type="http://schemas.openxmlformats.org/officeDocument/2006/relationships/tags" Target="../tags/tag306.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6.png"/><Relationship Id="rId7" Type="http://schemas.openxmlformats.org/officeDocument/2006/relationships/image" Target="../media/image46.sv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xml"/><Relationship Id="rId1" Type="http://schemas.openxmlformats.org/officeDocument/2006/relationships/tags" Target="../tags/tag307.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6.xml"/><Relationship Id="rId1" Type="http://schemas.openxmlformats.org/officeDocument/2006/relationships/tags" Target="../tags/tag308.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6.xml"/><Relationship Id="rId1" Type="http://schemas.openxmlformats.org/officeDocument/2006/relationships/tags" Target="../tags/tag309.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6.xml"/><Relationship Id="rId1" Type="http://schemas.openxmlformats.org/officeDocument/2006/relationships/tags" Target="../tags/tag310.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85.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6.xml"/><Relationship Id="rId1" Type="http://schemas.openxmlformats.org/officeDocument/2006/relationships/tags" Target="../tags/tag311.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6.xml"/><Relationship Id="rId1" Type="http://schemas.openxmlformats.org/officeDocument/2006/relationships/tags" Target="../tags/tag31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6.xml"/><Relationship Id="rId1" Type="http://schemas.openxmlformats.org/officeDocument/2006/relationships/tags" Target="../tags/tag313.xml"/></Relationships>
</file>

<file path=ppt/slides/_rels/slide4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6.png"/><Relationship Id="rId7" Type="http://schemas.openxmlformats.org/officeDocument/2006/relationships/image" Target="../media/image46.sv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6.png"/><Relationship Id="rId7" Type="http://schemas.openxmlformats.org/officeDocument/2006/relationships/image" Target="../media/image46.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2.sv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6.xml"/><Relationship Id="rId1" Type="http://schemas.openxmlformats.org/officeDocument/2006/relationships/tags" Target="../tags/tag314.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6.xml"/><Relationship Id="rId1" Type="http://schemas.openxmlformats.org/officeDocument/2006/relationships/tags" Target="../tags/tag315.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6.xml"/><Relationship Id="rId1" Type="http://schemas.openxmlformats.org/officeDocument/2006/relationships/tags" Target="../tags/tag316.xml"/><Relationship Id="rId5" Type="http://schemas.openxmlformats.org/officeDocument/2006/relationships/image" Target="../media/image51.sv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6.xml"/><Relationship Id="rId1" Type="http://schemas.openxmlformats.org/officeDocument/2006/relationships/tags" Target="../tags/tag317.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5.xml"/><Relationship Id="rId1" Type="http://schemas.openxmlformats.org/officeDocument/2006/relationships/tags" Target="../tags/tag28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6.xml"/><Relationship Id="rId1" Type="http://schemas.openxmlformats.org/officeDocument/2006/relationships/tags" Target="../tags/tag318.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6.xml"/><Relationship Id="rId1" Type="http://schemas.openxmlformats.org/officeDocument/2006/relationships/tags" Target="../tags/tag319.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6.xml"/><Relationship Id="rId1" Type="http://schemas.openxmlformats.org/officeDocument/2006/relationships/tags" Target="../tags/tag320.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6.png"/><Relationship Id="rId1" Type="http://schemas.openxmlformats.org/officeDocument/2006/relationships/slideLayout" Target="../slideLayouts/slideLayout12.xml"/><Relationship Id="rId4" Type="http://schemas.microsoft.com/office/2007/relationships/hdphoto" Target="../media/hdphoto4.wdp"/></Relationships>
</file>

<file path=ppt/slides/_rels/slide5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notesSlide" Target="../notesSlides/notesSlide53.xml"/><Relationship Id="rId7" Type="http://schemas.openxmlformats.org/officeDocument/2006/relationships/diagramQuickStyle" Target="../diagrams/quickStyle4.xml"/><Relationship Id="rId2" Type="http://schemas.openxmlformats.org/officeDocument/2006/relationships/slideLayout" Target="../slideLayouts/slideLayout23.xml"/><Relationship Id="rId1" Type="http://schemas.openxmlformats.org/officeDocument/2006/relationships/tags" Target="../tags/tag32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73.png"/><Relationship Id="rId9" Type="http://schemas.microsoft.com/office/2007/relationships/diagramDrawing" Target="../diagrams/drawing4.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image" Target="../media/image42.sv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6.xml"/><Relationship Id="rId1" Type="http://schemas.openxmlformats.org/officeDocument/2006/relationships/tags" Target="../tags/tag32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6.xml"/><Relationship Id="rId1" Type="http://schemas.openxmlformats.org/officeDocument/2006/relationships/tags" Target="../tags/tag323.xml"/><Relationship Id="rId4" Type="http://schemas.openxmlformats.org/officeDocument/2006/relationships/image" Target="../media/image76.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6.xml"/><Relationship Id="rId1" Type="http://schemas.openxmlformats.org/officeDocument/2006/relationships/tags" Target="../tags/tag324.xml"/><Relationship Id="rId5" Type="http://schemas.openxmlformats.org/officeDocument/2006/relationships/image" Target="../media/image51.sv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42.sv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2.svg"/><Relationship Id="rId4" Type="http://schemas.openxmlformats.org/officeDocument/2006/relationships/image" Target="../media/image4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6.xml"/><Relationship Id="rId1" Type="http://schemas.openxmlformats.org/officeDocument/2006/relationships/tags" Target="../tags/tag325.xml"/><Relationship Id="rId4" Type="http://schemas.openxmlformats.org/officeDocument/2006/relationships/image" Target="../media/image77.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6.xml"/><Relationship Id="rId1" Type="http://schemas.openxmlformats.org/officeDocument/2006/relationships/tags" Target="../tags/tag32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6.xml"/><Relationship Id="rId1" Type="http://schemas.openxmlformats.org/officeDocument/2006/relationships/tags" Target="../tags/tag327.xml"/><Relationship Id="rId4" Type="http://schemas.openxmlformats.org/officeDocument/2006/relationships/image" Target="../media/image78.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6.xml"/><Relationship Id="rId1" Type="http://schemas.openxmlformats.org/officeDocument/2006/relationships/tags" Target="../tags/tag328.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42.svg"/><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6.xml"/><Relationship Id="rId1" Type="http://schemas.openxmlformats.org/officeDocument/2006/relationships/tags" Target="../tags/tag329.xml"/><Relationship Id="rId6" Type="http://schemas.openxmlformats.org/officeDocument/2006/relationships/image" Target="../media/image81.png"/><Relationship Id="rId5" Type="http://schemas.openxmlformats.org/officeDocument/2006/relationships/image" Target="../media/image80.gif"/><Relationship Id="rId4" Type="http://schemas.openxmlformats.org/officeDocument/2006/relationships/image" Target="../media/image79.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6.xml"/><Relationship Id="rId1" Type="http://schemas.openxmlformats.org/officeDocument/2006/relationships/tags" Target="../tags/tag330.xml"/><Relationship Id="rId5" Type="http://schemas.openxmlformats.org/officeDocument/2006/relationships/image" Target="../media/image51.sv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6.xml"/><Relationship Id="rId1" Type="http://schemas.openxmlformats.org/officeDocument/2006/relationships/tags" Target="../tags/tag33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6.xml"/><Relationship Id="rId1" Type="http://schemas.openxmlformats.org/officeDocument/2006/relationships/tags" Target="../tags/tag33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image" Target="../media/image42.sv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16.xml"/><Relationship Id="rId1" Type="http://schemas.openxmlformats.org/officeDocument/2006/relationships/tags" Target="../tags/tag28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6.xml"/><Relationship Id="rId1" Type="http://schemas.openxmlformats.org/officeDocument/2006/relationships/tags" Target="../tags/tag333.xml"/><Relationship Id="rId4" Type="http://schemas.openxmlformats.org/officeDocument/2006/relationships/image" Target="../media/image82.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6.xml"/><Relationship Id="rId1" Type="http://schemas.openxmlformats.org/officeDocument/2006/relationships/tags" Target="../tags/tag334.xml"/><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6.xml"/><Relationship Id="rId1" Type="http://schemas.openxmlformats.org/officeDocument/2006/relationships/tags" Target="../tags/tag33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6.xml"/><Relationship Id="rId1" Type="http://schemas.openxmlformats.org/officeDocument/2006/relationships/tags" Target="../tags/tag336.xml"/><Relationship Id="rId5" Type="http://schemas.openxmlformats.org/officeDocument/2006/relationships/image" Target="../media/image51.svg"/><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86.svg"/><Relationship Id="rId2" Type="http://schemas.openxmlformats.org/officeDocument/2006/relationships/slideLayout" Target="../slideLayouts/slideLayout16.xml"/><Relationship Id="rId1" Type="http://schemas.openxmlformats.org/officeDocument/2006/relationships/tags" Target="../tags/tag337.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86.svg"/><Relationship Id="rId2" Type="http://schemas.openxmlformats.org/officeDocument/2006/relationships/slideLayout" Target="../slideLayouts/slideLayout16.xml"/><Relationship Id="rId1" Type="http://schemas.openxmlformats.org/officeDocument/2006/relationships/tags" Target="../tags/tag338.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1.xml"/><Relationship Id="rId1" Type="http://schemas.openxmlformats.org/officeDocument/2006/relationships/tags" Target="../tags/tag339.xml"/><Relationship Id="rId4" Type="http://schemas.openxmlformats.org/officeDocument/2006/relationships/image" Target="../media/image1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tags" Target="../tags/tag34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341.xml"/><Relationship Id="rId5" Type="http://schemas.openxmlformats.org/officeDocument/2006/relationships/image" Target="../media/image87.png"/><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3.xml"/><Relationship Id="rId1" Type="http://schemas.openxmlformats.org/officeDocument/2006/relationships/tags" Target="../tags/tag342.xml"/><Relationship Id="rId4" Type="http://schemas.openxmlformats.org/officeDocument/2006/relationships/image" Target="../media/image88.jpe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8.xml"/><Relationship Id="rId7" Type="http://schemas.openxmlformats.org/officeDocument/2006/relationships/diagramColors" Target="../diagrams/colors2.xml"/><Relationship Id="rId2" Type="http://schemas.openxmlformats.org/officeDocument/2006/relationships/slideLayout" Target="../slideLayouts/slideLayout16.xml"/><Relationship Id="rId1" Type="http://schemas.openxmlformats.org/officeDocument/2006/relationships/tags" Target="../tags/tag28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16.xml"/><Relationship Id="rId1" Type="http://schemas.openxmlformats.org/officeDocument/2006/relationships/tags" Target="../tags/tag28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54BB7D7-B3F1-6225-5F93-6B11976D7B22}"/>
              </a:ext>
            </a:extLst>
          </p:cNvPr>
          <p:cNvSpPr txBox="1">
            <a:spLocks/>
          </p:cNvSpPr>
          <p:nvPr/>
        </p:nvSpPr>
        <p:spPr>
          <a:xfrm>
            <a:off x="335280" y="2334564"/>
            <a:ext cx="11521440" cy="262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defRPr/>
            </a:pPr>
            <a:r>
              <a:rPr kumimoji="0" lang="en-US" sz="1200" b="1" u="none" strike="noStrike" kern="0" cap="none" spc="0" normalizeH="0" baseline="0" noProof="0" dirty="0">
                <a:ln>
                  <a:noFill/>
                </a:ln>
                <a:solidFill>
                  <a:schemeClr val="bg1"/>
                </a:solidFill>
                <a:effectLst/>
                <a:uLnTx/>
                <a:uFillTx/>
                <a:latin typeface="Arial (Headings)"/>
              </a:rPr>
              <a:t>WELCOME TO</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Headings)"/>
                <a:ea typeface="+mj-ea"/>
                <a:cs typeface="+mj-cs"/>
              </a:rPr>
              <a:t>IMI SALES ACCREDITATION</a:t>
            </a:r>
            <a:endParaRPr lang="en-US" sz="4400" b="1" i="0" u="none" strike="noStrike" kern="1200" cap="none" spc="0" normalizeH="0" baseline="0" noProof="0" dirty="0">
              <a:ln>
                <a:noFill/>
              </a:ln>
              <a:solidFill>
                <a:prstClr val="white"/>
              </a:solidFill>
              <a:effectLst/>
              <a:uLnTx/>
              <a:uFillTx/>
              <a:latin typeface="Arial (Headings)"/>
            </a:endParaRPr>
          </a:p>
          <a:p>
            <a:pPr>
              <a:lnSpc>
                <a:spcPct val="150000"/>
              </a:lnSpc>
              <a:defRPr/>
            </a:pPr>
            <a:r>
              <a:rPr lang="en-US" sz="1200" b="1" kern="0" dirty="0">
                <a:solidFill>
                  <a:schemeClr val="bg1"/>
                </a:solidFill>
                <a:latin typeface="Arial (Headings)"/>
              </a:rPr>
              <a:t>MODULES</a:t>
            </a:r>
            <a:r>
              <a:rPr kumimoji="0" lang="en-US" sz="1200" b="1" u="none" strike="noStrike" kern="0" cap="none" spc="0" normalizeH="0" baseline="0" noProof="0" dirty="0">
                <a:ln>
                  <a:noFill/>
                </a:ln>
                <a:solidFill>
                  <a:schemeClr val="bg1"/>
                </a:solidFill>
                <a:effectLst/>
                <a:uLnTx/>
                <a:uFillTx/>
                <a:latin typeface="Arial (Headings)"/>
              </a:rPr>
              <a:t> </a:t>
            </a:r>
            <a:r>
              <a:rPr lang="en-US" sz="1200" b="1" kern="0" dirty="0">
                <a:solidFill>
                  <a:schemeClr val="bg1"/>
                </a:solidFill>
                <a:latin typeface="Arial (Headings)"/>
              </a:rPr>
              <a:t>3 &amp; 4</a:t>
            </a:r>
            <a:endParaRPr lang="en-US" sz="1200" b="1" u="none" strike="noStrike" kern="0" cap="none" spc="0" normalizeH="0" baseline="0" noProof="0" dirty="0">
              <a:ln>
                <a:noFill/>
              </a:ln>
              <a:solidFill>
                <a:schemeClr val="bg1"/>
              </a:solidFill>
              <a:effectLst/>
              <a:uLnTx/>
              <a:uFillTx/>
              <a:latin typeface="Arial (Headings)"/>
            </a:endParaRPr>
          </a:p>
          <a:p>
            <a:pPr>
              <a:lnSpc>
                <a:spcPct val="150000"/>
              </a:lnSpc>
              <a:defRPr/>
            </a:pPr>
            <a:endParaRPr lang="en-US" sz="1200" b="1" kern="0" dirty="0">
              <a:solidFill>
                <a:schemeClr val="bg1"/>
              </a:solidFill>
              <a:latin typeface="Arial (Headings)"/>
            </a:endParaRPr>
          </a:p>
          <a:p>
            <a:pPr>
              <a:lnSpc>
                <a:spcPct val="150000"/>
              </a:lnSpc>
              <a:defRPr/>
            </a:pPr>
            <a:r>
              <a:rPr lang="en-US" sz="1200" b="1" i="1" u="none" strike="noStrike" kern="0" cap="none" spc="0" normalizeH="0" baseline="0" noProof="0" dirty="0">
                <a:ln>
                  <a:noFill/>
                </a:ln>
                <a:solidFill>
                  <a:schemeClr val="bg1"/>
                </a:solidFill>
                <a:effectLst/>
                <a:uLnTx/>
                <a:uFillTx/>
                <a:latin typeface="Arial (Headings)"/>
              </a:rPr>
              <a:t>Fatma Alsagaf – Learning &amp; Development </a:t>
            </a:r>
            <a:r>
              <a:rPr lang="en-US" sz="1200" b="1" i="1" kern="0" dirty="0">
                <a:solidFill>
                  <a:schemeClr val="bg1"/>
                </a:solidFill>
                <a:latin typeface="Arial (Headings)"/>
              </a:rPr>
              <a:t>Manager</a:t>
            </a:r>
            <a:endParaRPr lang="en-US" sz="1200" b="1" i="1" u="none" strike="noStrike" kern="0" cap="none" spc="0" normalizeH="0" baseline="0" noProof="0" dirty="0">
              <a:ln>
                <a:noFill/>
              </a:ln>
              <a:solidFill>
                <a:schemeClr val="bg1"/>
              </a:solidFill>
              <a:effectLst/>
              <a:uLnTx/>
              <a:uFillTx/>
              <a:latin typeface="Arial (Headings)"/>
            </a:endParaRPr>
          </a:p>
          <a:p>
            <a:pPr>
              <a:defRPr/>
            </a:pPr>
            <a:endParaRPr lang="en-US" sz="3600" b="1" i="0" u="none" strike="noStrike" kern="1200" cap="none" spc="0" normalizeH="0" baseline="0" noProof="0" dirty="0">
              <a:ln>
                <a:noFill/>
              </a:ln>
              <a:solidFill>
                <a:prstClr val="white"/>
              </a:solidFill>
              <a:effectLst/>
              <a:uLnTx/>
              <a:uFillTx/>
              <a:latin typeface="Arial (Headings)"/>
            </a:endParaRPr>
          </a:p>
        </p:txBody>
      </p:sp>
      <p:pic>
        <p:nvPicPr>
          <p:cNvPr id="4" name="Picture 3">
            <a:extLst>
              <a:ext uri="{FF2B5EF4-FFF2-40B4-BE49-F238E27FC236}">
                <a16:creationId xmlns:a16="http://schemas.microsoft.com/office/drawing/2014/main" id="{12C0B6D8-764E-E280-C1CA-C2445FBB34B2}"/>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21126" t="79892" r="21001" b="4849"/>
          <a:stretch/>
        </p:blipFill>
        <p:spPr>
          <a:xfrm>
            <a:off x="6388100" y="165100"/>
            <a:ext cx="5803900" cy="622300"/>
          </a:xfrm>
          <a:prstGeom prst="rect">
            <a:avLst/>
          </a:prstGeom>
        </p:spPr>
      </p:pic>
    </p:spTree>
    <p:extLst>
      <p:ext uri="{BB962C8B-B14F-4D97-AF65-F5344CB8AC3E}">
        <p14:creationId xmlns:p14="http://schemas.microsoft.com/office/powerpoint/2010/main" val="264039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FD1FC-4E6A-6B44-465C-14EEBCC44E3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7618B63-5EFE-0DD2-3AEB-BC322B584C0C}"/>
              </a:ext>
            </a:extLst>
          </p:cNvPr>
          <p:cNvGrpSpPr/>
          <p:nvPr/>
        </p:nvGrpSpPr>
        <p:grpSpPr>
          <a:xfrm>
            <a:off x="0" y="-191066"/>
            <a:ext cx="12192000" cy="6858000"/>
            <a:chOff x="0" y="0"/>
            <a:chExt cx="12192000" cy="6858000"/>
          </a:xfrm>
        </p:grpSpPr>
        <p:pic>
          <p:nvPicPr>
            <p:cNvPr id="2" name="Picture 1" descr="image">
              <a:extLst>
                <a:ext uri="{FF2B5EF4-FFF2-40B4-BE49-F238E27FC236}">
                  <a16:creationId xmlns:a16="http://schemas.microsoft.com/office/drawing/2014/main" id="{C51D90F5-5747-ADF4-EA58-56456FD4F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5AFA4B1-34FD-50DC-5FAD-29E84FD78B9F}"/>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13463300-99B7-2DEE-46A8-36A711AA3707}"/>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400" b="1" dirty="0">
                <a:solidFill>
                  <a:schemeClr val="bg1"/>
                </a:solidFill>
                <a:latin typeface="Arial (Headings)"/>
                <a:ea typeface="+mn-ea"/>
                <a:cs typeface="+mn-cs"/>
              </a:rPr>
              <a:t>ACTIVITY:</a:t>
            </a:r>
            <a:br>
              <a:rPr lang="en-US" sz="2400" b="1" dirty="0">
                <a:solidFill>
                  <a:schemeClr val="bg1"/>
                </a:solidFill>
                <a:latin typeface="Arial (Headings)"/>
                <a:ea typeface="+mn-ea"/>
                <a:cs typeface="+mn-cs"/>
              </a:rPr>
            </a:br>
            <a:r>
              <a:rPr lang="en-US" sz="2400" b="1" dirty="0">
                <a:solidFill>
                  <a:schemeClr val="bg1"/>
                </a:solidFill>
                <a:latin typeface="Arial (Headings)"/>
                <a:ea typeface="+mn-ea"/>
                <a:cs typeface="+mn-cs"/>
              </a:rPr>
              <a:t>THE DO’s &amp; THE DON’T’s</a:t>
            </a:r>
          </a:p>
        </p:txBody>
      </p:sp>
      <p:sp>
        <p:nvSpPr>
          <p:cNvPr id="6" name="TextBox 5">
            <a:extLst>
              <a:ext uri="{FF2B5EF4-FFF2-40B4-BE49-F238E27FC236}">
                <a16:creationId xmlns:a16="http://schemas.microsoft.com/office/drawing/2014/main" id="{77492C04-0788-6615-ACC0-E3AF7BA589FA}"/>
              </a:ext>
            </a:extLst>
          </p:cNvPr>
          <p:cNvSpPr txBox="1"/>
          <p:nvPr/>
        </p:nvSpPr>
        <p:spPr>
          <a:xfrm>
            <a:off x="1046528" y="3248137"/>
            <a:ext cx="10269172" cy="1200329"/>
          </a:xfrm>
          <a:prstGeom prst="rect">
            <a:avLst/>
          </a:prstGeom>
          <a:noFill/>
        </p:spPr>
        <p:txBody>
          <a:bodyPr wrap="square" lIns="91440" tIns="45720" rIns="91440" bIns="45720" anchor="t">
            <a:spAutoFit/>
          </a:bodyPr>
          <a:lstStyle/>
          <a:p>
            <a:r>
              <a:rPr lang="en-US" dirty="0">
                <a:solidFill>
                  <a:schemeClr val="tx1">
                    <a:lumMod val="75000"/>
                    <a:lumOff val="25000"/>
                  </a:schemeClr>
                </a:solidFill>
              </a:rPr>
              <a:t>Using sticky notes place a list of actions that we should do or should not do on the activity board and present back to the rest of the group</a:t>
            </a:r>
            <a:br>
              <a:rPr lang="en-US" dirty="0">
                <a:solidFill>
                  <a:schemeClr val="tx1">
                    <a:lumMod val="75000"/>
                    <a:lumOff val="25000"/>
                  </a:schemeClr>
                </a:solidFill>
              </a:rPr>
            </a:br>
            <a:br>
              <a:rPr lang="en-US" dirty="0">
                <a:solidFill>
                  <a:schemeClr val="tx1">
                    <a:lumMod val="75000"/>
                    <a:lumOff val="25000"/>
                  </a:schemeClr>
                </a:solidFill>
              </a:rPr>
            </a:br>
            <a:endParaRPr lang="en-US" dirty="0">
              <a:solidFill>
                <a:schemeClr val="tx1">
                  <a:lumMod val="75000"/>
                  <a:lumOff val="25000"/>
                </a:schemeClr>
              </a:solidFill>
            </a:endParaRPr>
          </a:p>
        </p:txBody>
      </p:sp>
      <p:sp>
        <p:nvSpPr>
          <p:cNvPr id="8" name="TextBox 7">
            <a:extLst>
              <a:ext uri="{FF2B5EF4-FFF2-40B4-BE49-F238E27FC236}">
                <a16:creationId xmlns:a16="http://schemas.microsoft.com/office/drawing/2014/main" id="{FDD4237E-CCCF-B1C8-9FF5-C327E6C84713}"/>
              </a:ext>
            </a:extLst>
          </p:cNvPr>
          <p:cNvSpPr txBox="1"/>
          <p:nvPr/>
        </p:nvSpPr>
        <p:spPr>
          <a:xfrm>
            <a:off x="964315" y="4837993"/>
            <a:ext cx="6102990" cy="369332"/>
          </a:xfrm>
          <a:prstGeom prst="rect">
            <a:avLst/>
          </a:prstGeom>
          <a:noFill/>
        </p:spPr>
        <p:txBody>
          <a:bodyPr wrap="square">
            <a:spAutoFit/>
          </a:bodyPr>
          <a:lstStyle/>
          <a:p>
            <a:r>
              <a:rPr lang="en-US" dirty="0">
                <a:solidFill>
                  <a:schemeClr val="tx1">
                    <a:lumMod val="75000"/>
                    <a:lumOff val="25000"/>
                  </a:schemeClr>
                </a:solidFill>
              </a:rPr>
              <a:t>10 minutes activity – 5 minutes presentations</a:t>
            </a:r>
          </a:p>
        </p:txBody>
      </p:sp>
      <p:pic>
        <p:nvPicPr>
          <p:cNvPr id="9" name="Graphic 8" descr="Hourglass 30% with solid fill">
            <a:extLst>
              <a:ext uri="{FF2B5EF4-FFF2-40B4-BE49-F238E27FC236}">
                <a16:creationId xmlns:a16="http://schemas.microsoft.com/office/drawing/2014/main" id="{9C5C99A4-220A-53FC-5FA3-8AE70C10D8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971" y="4879942"/>
            <a:ext cx="285434" cy="285434"/>
          </a:xfrm>
          <a:prstGeom prst="rect">
            <a:avLst/>
          </a:prstGeom>
        </p:spPr>
      </p:pic>
      <p:pic>
        <p:nvPicPr>
          <p:cNvPr id="3" name="Graphic 2" descr="Users with solid fill">
            <a:extLst>
              <a:ext uri="{FF2B5EF4-FFF2-40B4-BE49-F238E27FC236}">
                <a16:creationId xmlns:a16="http://schemas.microsoft.com/office/drawing/2014/main" id="{456BABB8-12DB-9C6B-0EDB-F3CCAB8692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046097"/>
            <a:ext cx="358344" cy="358344"/>
          </a:xfrm>
          <a:prstGeom prst="rect">
            <a:avLst/>
          </a:prstGeom>
        </p:spPr>
      </p:pic>
      <p:pic>
        <p:nvPicPr>
          <p:cNvPr id="7" name="Graphic 6" descr="Bullseye with solid fill">
            <a:extLst>
              <a:ext uri="{FF2B5EF4-FFF2-40B4-BE49-F238E27FC236}">
                <a16:creationId xmlns:a16="http://schemas.microsoft.com/office/drawing/2014/main" id="{5E45D907-9B92-758E-A135-B4B729D9C79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312226"/>
            <a:ext cx="390308" cy="390308"/>
          </a:xfrm>
          <a:prstGeom prst="rect">
            <a:avLst/>
          </a:prstGeom>
        </p:spPr>
      </p:pic>
      <p:sp>
        <p:nvSpPr>
          <p:cNvPr id="12" name="TextBox 11">
            <a:extLst>
              <a:ext uri="{FF2B5EF4-FFF2-40B4-BE49-F238E27FC236}">
                <a16:creationId xmlns:a16="http://schemas.microsoft.com/office/drawing/2014/main" id="{86673DE2-FC66-1718-68EC-CC00173186A3}"/>
              </a:ext>
            </a:extLst>
          </p:cNvPr>
          <p:cNvSpPr txBox="1"/>
          <p:nvPr/>
        </p:nvSpPr>
        <p:spPr>
          <a:xfrm>
            <a:off x="1046528" y="4046097"/>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2 Groups</a:t>
            </a:r>
          </a:p>
        </p:txBody>
      </p:sp>
    </p:spTree>
    <p:extLst>
      <p:ext uri="{BB962C8B-B14F-4D97-AF65-F5344CB8AC3E}">
        <p14:creationId xmlns:p14="http://schemas.microsoft.com/office/powerpoint/2010/main" val="3443169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defTabSz="913526">
              <a:tabLst>
                <a:tab pos="275353" algn="l"/>
              </a:tabLst>
              <a:defRPr/>
            </a:pPr>
            <a:r>
              <a:rPr lang="en-US" sz="1800" b="1" kern="0" dirty="0">
                <a:solidFill>
                  <a:srgbClr val="005BAA"/>
                </a:solidFill>
                <a:latin typeface="Arial (Headings)"/>
                <a:cs typeface="Calibri"/>
              </a:rPr>
              <a:t>INTRODUCTION TO PRESENTATION &amp; DEMONSTRATION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kern="0">
                <a:solidFill>
                  <a:srgbClr val="005BAA"/>
                </a:solidFill>
                <a:latin typeface="Arial (Headings)"/>
                <a:cs typeface="Calibri"/>
              </a:rPr>
              <a:t>PRESENT &amp; DEMO STEPS</a:t>
            </a:r>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1303386"/>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526945" y="2260822"/>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Tailored Product Presentation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3"/>
            <a:ext cx="3616271" cy="4324469"/>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Match vehicle for presentation to customer wants/needs</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Personalize vehicle feature/benefit presentation to highlight customer-buying motives</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Involve customer in vehicle presentation</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Address customer questions</a:t>
            </a:r>
          </a:p>
        </p:txBody>
      </p:sp>
      <p:pic>
        <p:nvPicPr>
          <p:cNvPr id="8" name="Picture Placeholder 9">
            <a:extLst>
              <a:ext uri="{FF2B5EF4-FFF2-40B4-BE49-F238E27FC236}">
                <a16:creationId xmlns:a16="http://schemas.microsoft.com/office/drawing/2014/main" id="{9EDD8FB2-EC5C-2C5A-729E-D59D1F0634F2}"/>
              </a:ext>
            </a:extLst>
          </p:cNvPr>
          <p:cNvPicPr>
            <a:picLocks noChangeAspect="1"/>
          </p:cNvPicPr>
          <p:nvPr/>
        </p:nvPicPr>
        <p:blipFill rotWithShape="1">
          <a:blip r:embed="rId4"/>
          <a:srcRect l="-426" t="-1" b="-1094"/>
          <a:stretch/>
        </p:blipFill>
        <p:spPr>
          <a:xfrm>
            <a:off x="7067463" y="1886128"/>
            <a:ext cx="4597593" cy="3085742"/>
          </a:xfrm>
          <a:prstGeom prst="rect">
            <a:avLst/>
          </a:prstGeom>
        </p:spPr>
      </p:pic>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2567241"/>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Rectangle 6">
            <a:extLst>
              <a:ext uri="{FF2B5EF4-FFF2-40B4-BE49-F238E27FC236}">
                <a16:creationId xmlns:a16="http://schemas.microsoft.com/office/drawing/2014/main" id="{DB6BF143-914A-BF2F-3FFD-40FB4DFE3D24}"/>
              </a:ext>
            </a:extLst>
          </p:cNvPr>
          <p:cNvSpPr/>
          <p:nvPr/>
        </p:nvSpPr>
        <p:spPr>
          <a:xfrm>
            <a:off x="526945" y="3391488"/>
            <a:ext cx="2025756" cy="1303386"/>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9" name="Title 1">
            <a:extLst>
              <a:ext uri="{FF2B5EF4-FFF2-40B4-BE49-F238E27FC236}">
                <a16:creationId xmlns:a16="http://schemas.microsoft.com/office/drawing/2014/main" id="{0D6FF2FC-367D-F411-865B-1BD3DBE7447D}"/>
              </a:ext>
            </a:extLst>
          </p:cNvPr>
          <p:cNvSpPr txBox="1">
            <a:spLocks/>
          </p:cNvSpPr>
          <p:nvPr/>
        </p:nvSpPr>
        <p:spPr bwMode="gray">
          <a:xfrm>
            <a:off x="526945" y="3766182"/>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Vehicle </a:t>
            </a: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Test Drive</a:t>
            </a:r>
          </a:p>
        </p:txBody>
      </p:sp>
      <p:sp>
        <p:nvSpPr>
          <p:cNvPr id="18" name="Rectangle 17">
            <a:extLst>
              <a:ext uri="{FF2B5EF4-FFF2-40B4-BE49-F238E27FC236}">
                <a16:creationId xmlns:a16="http://schemas.microsoft.com/office/drawing/2014/main" id="{EDDF9857-D4CF-C0B0-3D54-F6C15BC1FA3A}"/>
              </a:ext>
            </a:extLst>
          </p:cNvPr>
          <p:cNvSpPr/>
          <p:nvPr/>
        </p:nvSpPr>
        <p:spPr>
          <a:xfrm>
            <a:off x="526944" y="4896848"/>
            <a:ext cx="2025756" cy="1303386"/>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9" name="Title 1">
            <a:extLst>
              <a:ext uri="{FF2B5EF4-FFF2-40B4-BE49-F238E27FC236}">
                <a16:creationId xmlns:a16="http://schemas.microsoft.com/office/drawing/2014/main" id="{889D5311-C106-3B20-DB90-381ABF47B827}"/>
              </a:ext>
            </a:extLst>
          </p:cNvPr>
          <p:cNvSpPr txBox="1">
            <a:spLocks/>
          </p:cNvSpPr>
          <p:nvPr/>
        </p:nvSpPr>
        <p:spPr bwMode="gray">
          <a:xfrm>
            <a:off x="526944" y="5271542"/>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chemeClr val="bg1"/>
                </a:solidFill>
                <a:effectLst/>
                <a:uLnTx/>
                <a:uFillTx/>
                <a:latin typeface="Arial (Headings)"/>
                <a:ea typeface="+mj-ea"/>
                <a:cs typeface="Calibri"/>
              </a:rPr>
              <a:t>Re-confirm vehicle selection</a:t>
            </a:r>
          </a:p>
        </p:txBody>
      </p:sp>
    </p:spTree>
    <p:custDataLst>
      <p:tags r:id="rId1"/>
    </p:custDataLst>
    <p:extLst>
      <p:ext uri="{BB962C8B-B14F-4D97-AF65-F5344CB8AC3E}">
        <p14:creationId xmlns:p14="http://schemas.microsoft.com/office/powerpoint/2010/main" val="263311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p:bldP spid="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defTabSz="913526">
              <a:tabLst>
                <a:tab pos="275353" algn="l"/>
              </a:tabLst>
              <a:defRPr/>
            </a:pPr>
            <a:r>
              <a:rPr lang="en-US" sz="1800" b="1" kern="0" dirty="0">
                <a:solidFill>
                  <a:srgbClr val="005BAA"/>
                </a:solidFill>
                <a:latin typeface="Arial (Headings)"/>
                <a:cs typeface="Calibri"/>
              </a:rPr>
              <a:t>INTRODUCTION TO PRESENTATION &amp; DEMONSTRATION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kern="0">
                <a:solidFill>
                  <a:srgbClr val="005BAA"/>
                </a:solidFill>
                <a:latin typeface="Arial (Headings)"/>
                <a:cs typeface="Calibri"/>
              </a:rPr>
              <a:t>PRESENT &amp; DEMO STEPS</a:t>
            </a:r>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1303386"/>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526945" y="2260822"/>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Tailored Product Presentation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3"/>
            <a:ext cx="3616271" cy="4324469"/>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Offer all customers a test drive</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Tailor test-drive route based on customer driving habits</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Prepare vehicle for customer drive (e.g., seat, mirrors, fuel)</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Address customer questions</a:t>
            </a:r>
          </a:p>
        </p:txBody>
      </p:sp>
      <p:pic>
        <p:nvPicPr>
          <p:cNvPr id="8" name="Picture Placeholder 9">
            <a:extLst>
              <a:ext uri="{FF2B5EF4-FFF2-40B4-BE49-F238E27FC236}">
                <a16:creationId xmlns:a16="http://schemas.microsoft.com/office/drawing/2014/main" id="{9EDD8FB2-EC5C-2C5A-729E-D59D1F0634F2}"/>
              </a:ext>
            </a:extLst>
          </p:cNvPr>
          <p:cNvPicPr>
            <a:picLocks noChangeAspect="1"/>
          </p:cNvPicPr>
          <p:nvPr/>
        </p:nvPicPr>
        <p:blipFill rotWithShape="1">
          <a:blip r:embed="rId4"/>
          <a:srcRect l="-426" t="-1" b="-1094"/>
          <a:stretch/>
        </p:blipFill>
        <p:spPr>
          <a:xfrm>
            <a:off x="7067463" y="1886128"/>
            <a:ext cx="4597593" cy="3085742"/>
          </a:xfrm>
          <a:prstGeom prst="rect">
            <a:avLst/>
          </a:prstGeom>
        </p:spPr>
      </p:pic>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4004154"/>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Rectangle 6">
            <a:extLst>
              <a:ext uri="{FF2B5EF4-FFF2-40B4-BE49-F238E27FC236}">
                <a16:creationId xmlns:a16="http://schemas.microsoft.com/office/drawing/2014/main" id="{DB6BF143-914A-BF2F-3FFD-40FB4DFE3D24}"/>
              </a:ext>
            </a:extLst>
          </p:cNvPr>
          <p:cNvSpPr/>
          <p:nvPr/>
        </p:nvSpPr>
        <p:spPr>
          <a:xfrm>
            <a:off x="526945" y="3391488"/>
            <a:ext cx="2025756" cy="1303386"/>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9" name="Title 1">
            <a:extLst>
              <a:ext uri="{FF2B5EF4-FFF2-40B4-BE49-F238E27FC236}">
                <a16:creationId xmlns:a16="http://schemas.microsoft.com/office/drawing/2014/main" id="{0D6FF2FC-367D-F411-865B-1BD3DBE7447D}"/>
              </a:ext>
            </a:extLst>
          </p:cNvPr>
          <p:cNvSpPr txBox="1">
            <a:spLocks/>
          </p:cNvSpPr>
          <p:nvPr/>
        </p:nvSpPr>
        <p:spPr bwMode="gray">
          <a:xfrm>
            <a:off x="526945" y="3766182"/>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Vehicle </a:t>
            </a: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Test Drive</a:t>
            </a:r>
          </a:p>
        </p:txBody>
      </p:sp>
      <p:sp>
        <p:nvSpPr>
          <p:cNvPr id="18" name="Rectangle 17">
            <a:extLst>
              <a:ext uri="{FF2B5EF4-FFF2-40B4-BE49-F238E27FC236}">
                <a16:creationId xmlns:a16="http://schemas.microsoft.com/office/drawing/2014/main" id="{EDDF9857-D4CF-C0B0-3D54-F6C15BC1FA3A}"/>
              </a:ext>
            </a:extLst>
          </p:cNvPr>
          <p:cNvSpPr/>
          <p:nvPr/>
        </p:nvSpPr>
        <p:spPr>
          <a:xfrm>
            <a:off x="526944" y="4896848"/>
            <a:ext cx="2025756" cy="1303386"/>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9" name="Title 1">
            <a:extLst>
              <a:ext uri="{FF2B5EF4-FFF2-40B4-BE49-F238E27FC236}">
                <a16:creationId xmlns:a16="http://schemas.microsoft.com/office/drawing/2014/main" id="{889D5311-C106-3B20-DB90-381ABF47B827}"/>
              </a:ext>
            </a:extLst>
          </p:cNvPr>
          <p:cNvSpPr txBox="1">
            <a:spLocks/>
          </p:cNvSpPr>
          <p:nvPr/>
        </p:nvSpPr>
        <p:spPr bwMode="gray">
          <a:xfrm>
            <a:off x="526944" y="5271542"/>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chemeClr val="bg1"/>
                </a:solidFill>
                <a:effectLst/>
                <a:uLnTx/>
                <a:uFillTx/>
                <a:latin typeface="Arial (Headings)"/>
                <a:ea typeface="+mj-ea"/>
                <a:cs typeface="Calibri"/>
              </a:rPr>
              <a:t>Re-confirm vehicle selection</a:t>
            </a:r>
          </a:p>
        </p:txBody>
      </p:sp>
    </p:spTree>
    <p:custDataLst>
      <p:tags r:id="rId1"/>
    </p:custDataLst>
    <p:extLst>
      <p:ext uri="{BB962C8B-B14F-4D97-AF65-F5344CB8AC3E}">
        <p14:creationId xmlns:p14="http://schemas.microsoft.com/office/powerpoint/2010/main" val="238273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INTRODUCTION TO PRESENT &amp; DEMO</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kern="0">
                <a:solidFill>
                  <a:srgbClr val="005BAA"/>
                </a:solidFill>
                <a:latin typeface="Arial (Headings)"/>
                <a:cs typeface="Calibri"/>
              </a:rPr>
              <a:t>PRESENT &amp; DEMO STEPS</a:t>
            </a:r>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1303386"/>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526945" y="2260822"/>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Tailored Product Presentation</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3"/>
            <a:ext cx="3616271" cy="4324469"/>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Summarize customer drive experience</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Highlight key features on vehicle selected</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Confirm vehicle selected and/or make alternate recommendation</a:t>
            </a:r>
          </a:p>
          <a:p>
            <a:pPr marL="285750" lvl="0" indent="-285750" defTabSz="913526">
              <a:spcAft>
                <a:spcPts val="1200"/>
              </a:spcAft>
              <a:buFont typeface="Arial" panose="020B0604020202020204" pitchFamily="34" charset="0"/>
              <a:buChar char="•"/>
              <a:tabLst>
                <a:tab pos="275353" algn="l"/>
              </a:tabLst>
              <a:defRPr/>
            </a:pPr>
            <a:r>
              <a:rPr lang="en-US" sz="1800" kern="0">
                <a:solidFill>
                  <a:srgbClr val="000000">
                    <a:lumMod val="75000"/>
                    <a:lumOff val="25000"/>
                  </a:srgbClr>
                </a:solidFill>
                <a:latin typeface="Arial (Headings)"/>
                <a:cs typeface="Calibri"/>
              </a:rPr>
              <a:t>Explain next steps in the purchase process</a:t>
            </a:r>
          </a:p>
        </p:txBody>
      </p:sp>
      <p:pic>
        <p:nvPicPr>
          <p:cNvPr id="8" name="Picture Placeholder 9">
            <a:extLst>
              <a:ext uri="{FF2B5EF4-FFF2-40B4-BE49-F238E27FC236}">
                <a16:creationId xmlns:a16="http://schemas.microsoft.com/office/drawing/2014/main" id="{9EDD8FB2-EC5C-2C5A-729E-D59D1F0634F2}"/>
              </a:ext>
            </a:extLst>
          </p:cNvPr>
          <p:cNvPicPr>
            <a:picLocks noChangeAspect="1"/>
          </p:cNvPicPr>
          <p:nvPr/>
        </p:nvPicPr>
        <p:blipFill rotWithShape="1">
          <a:blip r:embed="rId4"/>
          <a:srcRect l="-426" t="-1" b="-1094"/>
          <a:stretch/>
        </p:blipFill>
        <p:spPr>
          <a:xfrm>
            <a:off x="7067463" y="1886128"/>
            <a:ext cx="4597593" cy="3085742"/>
          </a:xfrm>
          <a:prstGeom prst="rect">
            <a:avLst/>
          </a:prstGeom>
        </p:spPr>
      </p:pic>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41815" y="5549924"/>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sp>
        <p:nvSpPr>
          <p:cNvPr id="7" name="Rectangle 6">
            <a:extLst>
              <a:ext uri="{FF2B5EF4-FFF2-40B4-BE49-F238E27FC236}">
                <a16:creationId xmlns:a16="http://schemas.microsoft.com/office/drawing/2014/main" id="{DB6BF143-914A-BF2F-3FFD-40FB4DFE3D24}"/>
              </a:ext>
            </a:extLst>
          </p:cNvPr>
          <p:cNvSpPr/>
          <p:nvPr/>
        </p:nvSpPr>
        <p:spPr>
          <a:xfrm>
            <a:off x="526945" y="3391488"/>
            <a:ext cx="2025756" cy="1303386"/>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9" name="Title 1">
            <a:extLst>
              <a:ext uri="{FF2B5EF4-FFF2-40B4-BE49-F238E27FC236}">
                <a16:creationId xmlns:a16="http://schemas.microsoft.com/office/drawing/2014/main" id="{0D6FF2FC-367D-F411-865B-1BD3DBE7447D}"/>
              </a:ext>
            </a:extLst>
          </p:cNvPr>
          <p:cNvSpPr txBox="1">
            <a:spLocks/>
          </p:cNvSpPr>
          <p:nvPr/>
        </p:nvSpPr>
        <p:spPr bwMode="gray">
          <a:xfrm>
            <a:off x="526945" y="3766182"/>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Vehicle </a:t>
            </a: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Test Drive</a:t>
            </a:r>
          </a:p>
        </p:txBody>
      </p:sp>
      <p:sp>
        <p:nvSpPr>
          <p:cNvPr id="18" name="Rectangle 17">
            <a:extLst>
              <a:ext uri="{FF2B5EF4-FFF2-40B4-BE49-F238E27FC236}">
                <a16:creationId xmlns:a16="http://schemas.microsoft.com/office/drawing/2014/main" id="{EDDF9857-D4CF-C0B0-3D54-F6C15BC1FA3A}"/>
              </a:ext>
            </a:extLst>
          </p:cNvPr>
          <p:cNvSpPr/>
          <p:nvPr/>
        </p:nvSpPr>
        <p:spPr>
          <a:xfrm>
            <a:off x="526944" y="4896848"/>
            <a:ext cx="2025756" cy="1303386"/>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9" name="Title 1">
            <a:extLst>
              <a:ext uri="{FF2B5EF4-FFF2-40B4-BE49-F238E27FC236}">
                <a16:creationId xmlns:a16="http://schemas.microsoft.com/office/drawing/2014/main" id="{889D5311-C106-3B20-DB90-381ABF47B827}"/>
              </a:ext>
            </a:extLst>
          </p:cNvPr>
          <p:cNvSpPr txBox="1">
            <a:spLocks/>
          </p:cNvSpPr>
          <p:nvPr/>
        </p:nvSpPr>
        <p:spPr bwMode="gray">
          <a:xfrm>
            <a:off x="526944" y="5271542"/>
            <a:ext cx="20257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chemeClr val="bg1"/>
                </a:solidFill>
                <a:effectLst/>
                <a:uLnTx/>
                <a:uFillTx/>
                <a:latin typeface="Arial (Headings)"/>
                <a:ea typeface="+mj-ea"/>
                <a:cs typeface="Calibri"/>
              </a:rPr>
              <a:t>Re-confirm vehicle selection</a:t>
            </a:r>
          </a:p>
        </p:txBody>
      </p:sp>
    </p:spTree>
    <p:custDataLst>
      <p:tags r:id="rId1"/>
    </p:custDataLst>
    <p:extLst>
      <p:ext uri="{BB962C8B-B14F-4D97-AF65-F5344CB8AC3E}">
        <p14:creationId xmlns:p14="http://schemas.microsoft.com/office/powerpoint/2010/main" val="349547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042160" y="4573796"/>
            <a:ext cx="115214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3600" b="1">
                <a:solidFill>
                  <a:srgbClr val="243782"/>
                </a:solidFill>
                <a:latin typeface="Arial (Headings)"/>
                <a:ea typeface="+mn-ea"/>
                <a:cs typeface="+mn-cs"/>
              </a:rPr>
              <a:t>PRODUCT PRESENTATION</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8700" b="1">
                <a:solidFill>
                  <a:schemeClr val="bg1"/>
                </a:solidFill>
                <a:latin typeface="Arial (Headings)"/>
                <a:ea typeface="+mn-ea"/>
                <a:cs typeface="+mn-cs"/>
              </a:rPr>
              <a:t>2</a:t>
            </a: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1F002965-83FF-5BD8-9546-E3ED5F322863}"/>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26" fontAlgn="base">
              <a:lnSpc>
                <a:spcPct val="100000"/>
              </a:lnSpc>
              <a:spcAft>
                <a:spcPct val="0"/>
              </a:spcAft>
              <a:tabLst>
                <a:tab pos="275353" algn="l"/>
              </a:tabLst>
              <a:defRPr/>
            </a:pPr>
            <a:r>
              <a:rPr lang="en-US" sz="2800" b="1" dirty="0">
                <a:solidFill>
                  <a:schemeClr val="bg1"/>
                </a:solidFill>
                <a:latin typeface="Arial (Headings)"/>
              </a:rPr>
              <a:t>SECTION</a:t>
            </a:r>
            <a:endParaRPr lang="en-US" sz="2800" b="1" dirty="0">
              <a:solidFill>
                <a:schemeClr val="bg1"/>
              </a:solidFill>
              <a:latin typeface="Arial (Headings)"/>
              <a:ea typeface="+mn-ea"/>
              <a:cs typeface="+mn-cs"/>
            </a:endParaRPr>
          </a:p>
        </p:txBody>
      </p:sp>
    </p:spTree>
    <p:extLst>
      <p:ext uri="{BB962C8B-B14F-4D97-AF65-F5344CB8AC3E}">
        <p14:creationId xmlns:p14="http://schemas.microsoft.com/office/powerpoint/2010/main" val="16326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R="0" lvl="0" indent="0" defTabSz="913526">
              <a:lnSpc>
                <a:spcPct val="100000"/>
              </a:lnSpc>
              <a:buClrTx/>
              <a:buSzTx/>
              <a:buFontTx/>
              <a:buNone/>
              <a:tabLst>
                <a:tab pos="275353" algn="l"/>
              </a:tabLst>
              <a:defRPr/>
            </a:pPr>
            <a:r>
              <a:rPr lang="en-US" sz="1800" b="1" dirty="0">
                <a:solidFill>
                  <a:srgbClr val="005BAA"/>
                </a:solidFill>
                <a:latin typeface="Arial (Headings)"/>
                <a:ea typeface="+mn-ea"/>
                <a:cs typeface="+mn-cs"/>
              </a:rPr>
              <a:t>PRODUCT PRESENTATION – Answer the following three questions</a:t>
            </a:r>
          </a:p>
        </p:txBody>
      </p:sp>
      <p:sp>
        <p:nvSpPr>
          <p:cNvPr id="3" name="Rectangle 2">
            <a:extLst>
              <a:ext uri="{FF2B5EF4-FFF2-40B4-BE49-F238E27FC236}">
                <a16:creationId xmlns:a16="http://schemas.microsoft.com/office/drawing/2014/main" id="{AE1882C8-291C-3788-F030-18E6376EF976}"/>
              </a:ext>
            </a:extLst>
          </p:cNvPr>
          <p:cNvSpPr/>
          <p:nvPr/>
        </p:nvSpPr>
        <p:spPr>
          <a:xfrm>
            <a:off x="3547184" y="964125"/>
            <a:ext cx="7939966" cy="16171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4" name="TextBox 13">
            <a:extLst>
              <a:ext uri="{FF2B5EF4-FFF2-40B4-BE49-F238E27FC236}">
                <a16:creationId xmlns:a16="http://schemas.microsoft.com/office/drawing/2014/main" id="{5067235F-2F50-7032-9020-EE5D14D2E899}"/>
              </a:ext>
            </a:extLst>
          </p:cNvPr>
          <p:cNvSpPr txBox="1"/>
          <p:nvPr/>
        </p:nvSpPr>
        <p:spPr>
          <a:xfrm>
            <a:off x="3693110" y="1511089"/>
            <a:ext cx="7670307" cy="584775"/>
          </a:xfrm>
          <a:prstGeom prst="rect">
            <a:avLst/>
          </a:prstGeom>
          <a:noFill/>
        </p:spPr>
        <p:txBody>
          <a:bodyPr wrap="square" rtlCol="1">
            <a:spAutoFit/>
          </a:bodyPr>
          <a:lstStyle/>
          <a:p>
            <a:r>
              <a:rPr lang="en-US" sz="1600" dirty="0">
                <a:solidFill>
                  <a:schemeClr val="tx1">
                    <a:lumMod val="75000"/>
                    <a:lumOff val="25000"/>
                  </a:schemeClr>
                </a:solidFill>
              </a:rPr>
              <a:t>Use all the gathered information during the previous steps in the sales process (Lead Management, Matching needs to product)</a:t>
            </a:r>
          </a:p>
        </p:txBody>
      </p:sp>
      <p:sp>
        <p:nvSpPr>
          <p:cNvPr id="23" name="Rectangle 22">
            <a:extLst>
              <a:ext uri="{FF2B5EF4-FFF2-40B4-BE49-F238E27FC236}">
                <a16:creationId xmlns:a16="http://schemas.microsoft.com/office/drawing/2014/main" id="{A7C8BAC6-2E9E-D850-836E-8646D89D3483}"/>
              </a:ext>
            </a:extLst>
          </p:cNvPr>
          <p:cNvSpPr/>
          <p:nvPr/>
        </p:nvSpPr>
        <p:spPr>
          <a:xfrm>
            <a:off x="704850" y="2784655"/>
            <a:ext cx="2724150" cy="1617150"/>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4" name="Rectangle 23">
            <a:extLst>
              <a:ext uri="{FF2B5EF4-FFF2-40B4-BE49-F238E27FC236}">
                <a16:creationId xmlns:a16="http://schemas.microsoft.com/office/drawing/2014/main" id="{DF74DE97-02A9-0CAC-A217-4F24FBDADB3A}"/>
              </a:ext>
            </a:extLst>
          </p:cNvPr>
          <p:cNvSpPr/>
          <p:nvPr/>
        </p:nvSpPr>
        <p:spPr>
          <a:xfrm>
            <a:off x="3547184" y="2784655"/>
            <a:ext cx="7939966" cy="16171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5" name="TextBox 24">
            <a:extLst>
              <a:ext uri="{FF2B5EF4-FFF2-40B4-BE49-F238E27FC236}">
                <a16:creationId xmlns:a16="http://schemas.microsoft.com/office/drawing/2014/main" id="{9EFE3FD0-B3CE-D681-CEA5-EA0B15651388}"/>
              </a:ext>
            </a:extLst>
          </p:cNvPr>
          <p:cNvSpPr txBox="1"/>
          <p:nvPr/>
        </p:nvSpPr>
        <p:spPr>
          <a:xfrm>
            <a:off x="890041" y="3066683"/>
            <a:ext cx="2326026" cy="923330"/>
          </a:xfrm>
          <a:prstGeom prst="rect">
            <a:avLst/>
          </a:prstGeom>
          <a:noFill/>
        </p:spPr>
        <p:txBody>
          <a:bodyPr wrap="square" rtlCol="1">
            <a:spAutoFit/>
          </a:bodyPr>
          <a:lstStyle/>
          <a:p>
            <a:pPr algn="ctr"/>
            <a:r>
              <a:rPr lang="en-US" dirty="0">
                <a:solidFill>
                  <a:schemeClr val="bg1"/>
                </a:solidFill>
              </a:rPr>
              <a:t>How do you get to know your product and the competitors?</a:t>
            </a:r>
          </a:p>
        </p:txBody>
      </p:sp>
      <p:sp>
        <p:nvSpPr>
          <p:cNvPr id="26" name="TextBox 25">
            <a:extLst>
              <a:ext uri="{FF2B5EF4-FFF2-40B4-BE49-F238E27FC236}">
                <a16:creationId xmlns:a16="http://schemas.microsoft.com/office/drawing/2014/main" id="{F9C2F1BC-CA38-1B86-D7A8-2273007C84ED}"/>
              </a:ext>
            </a:extLst>
          </p:cNvPr>
          <p:cNvSpPr txBox="1"/>
          <p:nvPr/>
        </p:nvSpPr>
        <p:spPr>
          <a:xfrm>
            <a:off x="3693110" y="2832145"/>
            <a:ext cx="7670307" cy="1569660"/>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tx1">
                    <a:lumMod val="75000"/>
                    <a:lumOff val="25000"/>
                  </a:schemeClr>
                </a:solidFill>
              </a:rPr>
              <a:t>Complete all available product training</a:t>
            </a:r>
          </a:p>
          <a:p>
            <a:pPr marL="285750" indent="-285750">
              <a:buFont typeface="Arial" panose="020B0604020202020204" pitchFamily="34" charset="0"/>
              <a:buChar char="•"/>
            </a:pPr>
            <a:r>
              <a:rPr lang="en-US" sz="1600" dirty="0">
                <a:solidFill>
                  <a:schemeClr val="tx1">
                    <a:lumMod val="75000"/>
                    <a:lumOff val="25000"/>
                  </a:schemeClr>
                </a:solidFill>
              </a:rPr>
              <a:t>Make a commitment to continual study and practice </a:t>
            </a:r>
          </a:p>
          <a:p>
            <a:pPr marL="285750" indent="-285750">
              <a:buFont typeface="Arial" panose="020B0604020202020204" pitchFamily="34" charset="0"/>
              <a:buChar char="•"/>
            </a:pPr>
            <a:r>
              <a:rPr lang="en-US" sz="1600" dirty="0">
                <a:solidFill>
                  <a:schemeClr val="tx1">
                    <a:lumMod val="75000"/>
                    <a:lumOff val="25000"/>
                  </a:schemeClr>
                </a:solidFill>
              </a:rPr>
              <a:t>Other manufacturers’ websites</a:t>
            </a:r>
          </a:p>
          <a:p>
            <a:pPr marL="285750" indent="-285750">
              <a:buFont typeface="Arial" panose="020B0604020202020204" pitchFamily="34" charset="0"/>
              <a:buChar char="•"/>
            </a:pPr>
            <a:r>
              <a:rPr lang="en-US" sz="1600" dirty="0">
                <a:solidFill>
                  <a:schemeClr val="tx1">
                    <a:lumMod val="75000"/>
                    <a:lumOff val="25000"/>
                  </a:schemeClr>
                </a:solidFill>
              </a:rPr>
              <a:t>Third-party consumer websites</a:t>
            </a:r>
          </a:p>
          <a:p>
            <a:pPr marL="285750" indent="-285750">
              <a:buFont typeface="Arial" panose="020B0604020202020204" pitchFamily="34" charset="0"/>
              <a:buChar char="•"/>
            </a:pPr>
            <a:r>
              <a:rPr lang="en-US" sz="1600" dirty="0">
                <a:solidFill>
                  <a:schemeClr val="tx1">
                    <a:lumMod val="75000"/>
                    <a:lumOff val="25000"/>
                  </a:schemeClr>
                </a:solidFill>
              </a:rPr>
              <a:t>Automotive enthusiast publications and websites</a:t>
            </a:r>
          </a:p>
          <a:p>
            <a:pPr marL="285750" indent="-285750">
              <a:buFont typeface="Arial" panose="020B0604020202020204" pitchFamily="34" charset="0"/>
              <a:buChar char="•"/>
            </a:pPr>
            <a:r>
              <a:rPr lang="en-US" sz="1600" dirty="0">
                <a:solidFill>
                  <a:schemeClr val="tx1">
                    <a:lumMod val="75000"/>
                    <a:lumOff val="25000"/>
                  </a:schemeClr>
                </a:solidFill>
              </a:rPr>
              <a:t>Newspaper or magazine automotive reviews</a:t>
            </a:r>
          </a:p>
        </p:txBody>
      </p:sp>
      <p:sp>
        <p:nvSpPr>
          <p:cNvPr id="27" name="Rectangle 26">
            <a:extLst>
              <a:ext uri="{FF2B5EF4-FFF2-40B4-BE49-F238E27FC236}">
                <a16:creationId xmlns:a16="http://schemas.microsoft.com/office/drawing/2014/main" id="{495C58AB-8CC7-DBE4-24E3-5E6CF306CCF8}"/>
              </a:ext>
            </a:extLst>
          </p:cNvPr>
          <p:cNvSpPr/>
          <p:nvPr/>
        </p:nvSpPr>
        <p:spPr>
          <a:xfrm>
            <a:off x="690979" y="964125"/>
            <a:ext cx="2724150" cy="1617150"/>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8" name="TextBox 27">
            <a:extLst>
              <a:ext uri="{FF2B5EF4-FFF2-40B4-BE49-F238E27FC236}">
                <a16:creationId xmlns:a16="http://schemas.microsoft.com/office/drawing/2014/main" id="{842FE249-8E25-0128-10EB-A18F81674DF5}"/>
              </a:ext>
            </a:extLst>
          </p:cNvPr>
          <p:cNvSpPr txBox="1"/>
          <p:nvPr/>
        </p:nvSpPr>
        <p:spPr>
          <a:xfrm>
            <a:off x="690979" y="1449534"/>
            <a:ext cx="2724150" cy="646331"/>
          </a:xfrm>
          <a:prstGeom prst="rect">
            <a:avLst/>
          </a:prstGeom>
          <a:noFill/>
        </p:spPr>
        <p:txBody>
          <a:bodyPr wrap="square" rtlCol="1">
            <a:spAutoFit/>
          </a:bodyPr>
          <a:lstStyle/>
          <a:p>
            <a:pPr algn="ctr"/>
            <a:r>
              <a:rPr lang="en-US" dirty="0">
                <a:solidFill>
                  <a:schemeClr val="bg1"/>
                </a:solidFill>
              </a:rPr>
              <a:t>How to know your customer’s needs?</a:t>
            </a:r>
          </a:p>
        </p:txBody>
      </p:sp>
      <p:sp>
        <p:nvSpPr>
          <p:cNvPr id="29" name="Rectangle 28">
            <a:extLst>
              <a:ext uri="{FF2B5EF4-FFF2-40B4-BE49-F238E27FC236}">
                <a16:creationId xmlns:a16="http://schemas.microsoft.com/office/drawing/2014/main" id="{C48D4D3E-FE6C-0782-5F5E-D833937B2D2D}"/>
              </a:ext>
            </a:extLst>
          </p:cNvPr>
          <p:cNvSpPr/>
          <p:nvPr/>
        </p:nvSpPr>
        <p:spPr>
          <a:xfrm>
            <a:off x="690979" y="4599891"/>
            <a:ext cx="2724150" cy="1617150"/>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0" name="Rectangle 29">
            <a:extLst>
              <a:ext uri="{FF2B5EF4-FFF2-40B4-BE49-F238E27FC236}">
                <a16:creationId xmlns:a16="http://schemas.microsoft.com/office/drawing/2014/main" id="{A5C77979-DAC1-C85A-CE38-1405E4FE9E05}"/>
              </a:ext>
            </a:extLst>
          </p:cNvPr>
          <p:cNvSpPr/>
          <p:nvPr/>
        </p:nvSpPr>
        <p:spPr>
          <a:xfrm>
            <a:off x="3533313" y="4599891"/>
            <a:ext cx="7939966" cy="16171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31" name="TextBox 30">
            <a:extLst>
              <a:ext uri="{FF2B5EF4-FFF2-40B4-BE49-F238E27FC236}">
                <a16:creationId xmlns:a16="http://schemas.microsoft.com/office/drawing/2014/main" id="{01B46B50-68C1-C244-BA90-D50938C11F58}"/>
              </a:ext>
            </a:extLst>
          </p:cNvPr>
          <p:cNvSpPr txBox="1"/>
          <p:nvPr/>
        </p:nvSpPr>
        <p:spPr>
          <a:xfrm>
            <a:off x="690979" y="4792912"/>
            <a:ext cx="2724150" cy="923330"/>
          </a:xfrm>
          <a:prstGeom prst="rect">
            <a:avLst/>
          </a:prstGeom>
          <a:noFill/>
        </p:spPr>
        <p:txBody>
          <a:bodyPr wrap="square" rtlCol="1">
            <a:spAutoFit/>
          </a:bodyPr>
          <a:lstStyle/>
          <a:p>
            <a:pPr algn="ctr"/>
            <a:r>
              <a:rPr lang="en-US" dirty="0">
                <a:solidFill>
                  <a:schemeClr val="bg1"/>
                </a:solidFill>
              </a:rPr>
              <a:t>How can you develop interactive, confident presentation skills?</a:t>
            </a:r>
          </a:p>
        </p:txBody>
      </p:sp>
      <p:sp>
        <p:nvSpPr>
          <p:cNvPr id="32" name="TextBox 31">
            <a:extLst>
              <a:ext uri="{FF2B5EF4-FFF2-40B4-BE49-F238E27FC236}">
                <a16:creationId xmlns:a16="http://schemas.microsoft.com/office/drawing/2014/main" id="{E53946E1-C538-454E-5F7C-2023AAE3796B}"/>
              </a:ext>
            </a:extLst>
          </p:cNvPr>
          <p:cNvSpPr txBox="1"/>
          <p:nvPr/>
        </p:nvSpPr>
        <p:spPr>
          <a:xfrm>
            <a:off x="3693110" y="5254577"/>
            <a:ext cx="7670307" cy="338554"/>
          </a:xfrm>
          <a:prstGeom prst="rect">
            <a:avLst/>
          </a:prstGeom>
          <a:noFill/>
        </p:spPr>
        <p:txBody>
          <a:bodyPr wrap="square" lIns="91440" tIns="45720" rIns="91440" bIns="45720" rtlCol="1" anchor="t">
            <a:spAutoFit/>
          </a:bodyPr>
          <a:lstStyle/>
          <a:p>
            <a:r>
              <a:rPr lang="en-US" sz="1600" dirty="0">
                <a:solidFill>
                  <a:schemeClr val="tx1">
                    <a:lumMod val="75000"/>
                    <a:lumOff val="25000"/>
                  </a:schemeClr>
                </a:solidFill>
              </a:rPr>
              <a:t>Use the SPECIT &amp; FFBA methods to support your presentation</a:t>
            </a:r>
          </a:p>
        </p:txBody>
      </p:sp>
    </p:spTree>
    <p:custDataLst>
      <p:tags r:id="rId1"/>
    </p:custDataLst>
    <p:extLst>
      <p:ext uri="{BB962C8B-B14F-4D97-AF65-F5344CB8AC3E}">
        <p14:creationId xmlns:p14="http://schemas.microsoft.com/office/powerpoint/2010/main" val="109602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23" grpId="0" animBg="1"/>
      <p:bldP spid="24" grpId="0" animBg="1"/>
      <p:bldP spid="25" grpId="0"/>
      <p:bldP spid="26" grpId="0"/>
      <p:bldP spid="27" grpId="0" animBg="1"/>
      <p:bldP spid="28" grpId="0"/>
      <p:bldP spid="29" grpId="0" animBg="1"/>
      <p:bldP spid="30" grpId="0" animBg="1"/>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R="0" lvl="0" indent="0" defTabSz="913526">
              <a:lnSpc>
                <a:spcPct val="100000"/>
              </a:lnSpc>
              <a:buClrTx/>
              <a:buSzTx/>
              <a:buFontTx/>
              <a:buNone/>
              <a:tabLst>
                <a:tab pos="275353" algn="l"/>
              </a:tabLst>
              <a:defRPr/>
            </a:pPr>
            <a:r>
              <a:rPr lang="en-US" sz="1800" b="1">
                <a:solidFill>
                  <a:srgbClr val="005BAA"/>
                </a:solidFill>
                <a:latin typeface="Arial (Headings)"/>
                <a:ea typeface="+mn-ea"/>
                <a:cs typeface="+mn-cs"/>
              </a:rPr>
              <a:t>PRODUCT PRESENTATION</a:t>
            </a:r>
          </a:p>
        </p:txBody>
      </p:sp>
      <p:sp>
        <p:nvSpPr>
          <p:cNvPr id="5" name="Rectangle 4">
            <a:extLst>
              <a:ext uri="{FF2B5EF4-FFF2-40B4-BE49-F238E27FC236}">
                <a16:creationId xmlns:a16="http://schemas.microsoft.com/office/drawing/2014/main" id="{7B8CBA29-4D1D-697E-CB9A-187BA2173DCC}"/>
              </a:ext>
            </a:extLst>
          </p:cNvPr>
          <p:cNvSpPr/>
          <p:nvPr/>
        </p:nvSpPr>
        <p:spPr>
          <a:xfrm>
            <a:off x="526944" y="2609850"/>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 name="Rectangle 1">
            <a:extLst>
              <a:ext uri="{FF2B5EF4-FFF2-40B4-BE49-F238E27FC236}">
                <a16:creationId xmlns:a16="http://schemas.microsoft.com/office/drawing/2014/main" id="{0FCFBFA9-671E-5D32-89D9-98D27D6E610C}"/>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extBox 3">
            <a:extLst>
              <a:ext uri="{FF2B5EF4-FFF2-40B4-BE49-F238E27FC236}">
                <a16:creationId xmlns:a16="http://schemas.microsoft.com/office/drawing/2014/main" id="{590753FD-A926-680E-C0E9-95F67109F994}"/>
              </a:ext>
            </a:extLst>
          </p:cNvPr>
          <p:cNvSpPr txBox="1"/>
          <p:nvPr/>
        </p:nvSpPr>
        <p:spPr>
          <a:xfrm>
            <a:off x="526943" y="1752930"/>
            <a:ext cx="7862053" cy="461665"/>
          </a:xfrm>
          <a:prstGeom prst="rect">
            <a:avLst/>
          </a:prstGeom>
          <a:noFill/>
        </p:spPr>
        <p:txBody>
          <a:bodyPr wrap="square" rtlCol="1">
            <a:spAutoFit/>
          </a:bodyPr>
          <a:lstStyle/>
          <a:p>
            <a:pPr algn="ctr"/>
            <a:r>
              <a:rPr lang="en-US" sz="2400" b="1">
                <a:solidFill>
                  <a:schemeClr val="bg1"/>
                </a:solidFill>
              </a:rPr>
              <a:t>Remember</a:t>
            </a:r>
          </a:p>
        </p:txBody>
      </p:sp>
      <p:sp>
        <p:nvSpPr>
          <p:cNvPr id="7" name="TextBox 6">
            <a:extLst>
              <a:ext uri="{FF2B5EF4-FFF2-40B4-BE49-F238E27FC236}">
                <a16:creationId xmlns:a16="http://schemas.microsoft.com/office/drawing/2014/main" id="{B0346F0B-96C1-BA37-ECE6-76367D788BA3}"/>
              </a:ext>
            </a:extLst>
          </p:cNvPr>
          <p:cNvSpPr txBox="1"/>
          <p:nvPr/>
        </p:nvSpPr>
        <p:spPr>
          <a:xfrm>
            <a:off x="711711" y="3462107"/>
            <a:ext cx="7599378" cy="646331"/>
          </a:xfrm>
          <a:prstGeom prst="rect">
            <a:avLst/>
          </a:prstGeom>
          <a:noFill/>
        </p:spPr>
        <p:txBody>
          <a:bodyPr wrap="square">
            <a:spAutoFit/>
          </a:bodyPr>
          <a:lstStyle/>
          <a:p>
            <a:pPr lvl="0" defTabSz="913526">
              <a:tabLst>
                <a:tab pos="275353" algn="l"/>
              </a:tabLst>
              <a:defRPr/>
            </a:pPr>
            <a:r>
              <a:rPr lang="en-US" sz="1800" kern="0">
                <a:solidFill>
                  <a:schemeClr val="tx1">
                    <a:lumMod val="75000"/>
                    <a:lumOff val="25000"/>
                  </a:schemeClr>
                </a:solidFill>
                <a:latin typeface="Arial (Headings)"/>
                <a:cs typeface="Calibri"/>
              </a:rPr>
              <a:t>The product presentation must TAILORED for each customer, select which features to present based on customer needs and buying motives.</a:t>
            </a:r>
          </a:p>
        </p:txBody>
      </p:sp>
      <p:sp>
        <p:nvSpPr>
          <p:cNvPr id="9" name="TextBox 8">
            <a:extLst>
              <a:ext uri="{FF2B5EF4-FFF2-40B4-BE49-F238E27FC236}">
                <a16:creationId xmlns:a16="http://schemas.microsoft.com/office/drawing/2014/main" id="{75BC77C3-F527-BB94-FF2E-1655490A30A9}"/>
              </a:ext>
            </a:extLst>
          </p:cNvPr>
          <p:cNvSpPr txBox="1"/>
          <p:nvPr/>
        </p:nvSpPr>
        <p:spPr>
          <a:xfrm>
            <a:off x="1464140" y="4637981"/>
            <a:ext cx="6094520" cy="400110"/>
          </a:xfrm>
          <a:prstGeom prst="rect">
            <a:avLst/>
          </a:prstGeom>
          <a:noFill/>
        </p:spPr>
        <p:txBody>
          <a:bodyPr wrap="square">
            <a:spAutoFit/>
          </a:bodyPr>
          <a:lstStyle/>
          <a:p>
            <a:pPr lvl="0" algn="ctr" defTabSz="913526">
              <a:tabLst>
                <a:tab pos="275353" algn="l"/>
              </a:tabLst>
              <a:defRPr/>
            </a:pPr>
            <a:r>
              <a:rPr lang="en-US" sz="2000" b="1" kern="0">
                <a:solidFill>
                  <a:schemeClr val="tx1">
                    <a:lumMod val="75000"/>
                    <a:lumOff val="25000"/>
                  </a:schemeClr>
                </a:solidFill>
                <a:latin typeface="Arial (Headings)"/>
                <a:cs typeface="Calibri"/>
              </a:rPr>
              <a:t>THERE IS NO ONE SIZE FITS ALL!</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949301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042160" y="4573796"/>
            <a:ext cx="115214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600" b="1" i="0" u="none" strike="noStrike" kern="1200" cap="none" spc="0" normalizeH="0" baseline="0" noProof="0" dirty="0">
                <a:ln>
                  <a:noFill/>
                </a:ln>
                <a:solidFill>
                  <a:srgbClr val="243782"/>
                </a:solidFill>
                <a:effectLst/>
                <a:uLnTx/>
                <a:uFillTx/>
                <a:latin typeface="Arial (Headings)"/>
                <a:ea typeface="+mj-ea"/>
                <a:cs typeface="+mj-cs"/>
              </a:rPr>
              <a:t>SPECIT &amp; FFBA</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dirty="0">
                <a:solidFill>
                  <a:prstClr val="white"/>
                </a:solidFill>
                <a:latin typeface="Arial (Headings)"/>
              </a:rPr>
              <a:t>3</a:t>
            </a:r>
            <a:endParaRPr kumimoji="0" lang="en-US" sz="28700" b="1" i="0" u="none" strike="noStrike" kern="1200" cap="none" spc="0" normalizeH="0" baseline="0" noProof="0" dirty="0">
              <a:ln>
                <a:noFill/>
              </a:ln>
              <a:solidFill>
                <a:prstClr val="white"/>
              </a:solidFill>
              <a:effectLst/>
              <a:uLnTx/>
              <a:uFillTx/>
              <a:latin typeface="Arial (Headings)"/>
              <a:ea typeface="+mj-ea"/>
              <a:cs typeface="+mj-cs"/>
            </a:endParaRP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1F002965-83FF-5BD8-9546-E3ED5F322863}"/>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26" rtl="0" eaLnBrk="1" fontAlgn="base" latinLnBrk="0" hangingPunct="1">
              <a:lnSpc>
                <a:spcPct val="100000"/>
              </a:lnSpc>
              <a:spcBef>
                <a:spcPts val="0"/>
              </a:spcBef>
              <a:spcAft>
                <a:spcPct val="0"/>
              </a:spcAft>
              <a:buClrTx/>
              <a:buSzTx/>
              <a:buFontTx/>
              <a:buNone/>
              <a:tabLst>
                <a:tab pos="275353" algn="l"/>
              </a:tabLst>
              <a:defRPr/>
            </a:pPr>
            <a:r>
              <a:rPr kumimoji="0" lang="en-US" sz="2800" b="1" i="0" u="none" strike="noStrike" kern="1200" cap="none" spc="0" normalizeH="0" baseline="0" noProof="0" dirty="0">
                <a:ln>
                  <a:noFill/>
                </a:ln>
                <a:solidFill>
                  <a:prstClr val="white"/>
                </a:solidFill>
                <a:effectLst/>
                <a:uLnTx/>
                <a:uFillTx/>
                <a:latin typeface="Arial (Headings)"/>
                <a:ea typeface="+mn-ea"/>
                <a:cs typeface="+mn-cs"/>
              </a:rPr>
              <a:t>SECTION</a:t>
            </a:r>
          </a:p>
        </p:txBody>
      </p:sp>
    </p:spTree>
    <p:extLst>
      <p:ext uri="{BB962C8B-B14F-4D97-AF65-F5344CB8AC3E}">
        <p14:creationId xmlns:p14="http://schemas.microsoft.com/office/powerpoint/2010/main" val="3813674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621B190-1940-28BA-3EDC-5C30E571FA89}"/>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4259918"/>
            <a:ext cx="115214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3600" b="1">
                <a:solidFill>
                  <a:srgbClr val="243782"/>
                </a:solidFill>
                <a:latin typeface="Arial (Headings)"/>
                <a:ea typeface="+mn-ea"/>
                <a:cs typeface="+mn-cs"/>
              </a:rPr>
              <a:t>SPECIT</a:t>
            </a:r>
          </a:p>
        </p:txBody>
      </p:sp>
      <p:grpSp>
        <p:nvGrpSpPr>
          <p:cNvPr id="41" name="Group 40">
            <a:extLst>
              <a:ext uri="{FF2B5EF4-FFF2-40B4-BE49-F238E27FC236}">
                <a16:creationId xmlns:a16="http://schemas.microsoft.com/office/drawing/2014/main" id="{A5FE652A-B44F-504D-1AFA-88030D092555}"/>
              </a:ext>
            </a:extLst>
          </p:cNvPr>
          <p:cNvGrpSpPr/>
          <p:nvPr/>
        </p:nvGrpSpPr>
        <p:grpSpPr>
          <a:xfrm>
            <a:off x="3168355" y="4981508"/>
            <a:ext cx="5855289" cy="569633"/>
            <a:chOff x="2636908" y="4768340"/>
            <a:chExt cx="5855289" cy="569633"/>
          </a:xfrm>
        </p:grpSpPr>
        <p:grpSp>
          <p:nvGrpSpPr>
            <p:cNvPr id="3" name="Group 2">
              <a:extLst>
                <a:ext uri="{FF2B5EF4-FFF2-40B4-BE49-F238E27FC236}">
                  <a16:creationId xmlns:a16="http://schemas.microsoft.com/office/drawing/2014/main" id="{39DBA8BE-47D4-BF59-58F2-3F92A73E751A}"/>
                </a:ext>
              </a:extLst>
            </p:cNvPr>
            <p:cNvGrpSpPr/>
            <p:nvPr/>
          </p:nvGrpSpPr>
          <p:grpSpPr>
            <a:xfrm>
              <a:off x="2636908" y="4779168"/>
              <a:ext cx="549087" cy="556640"/>
              <a:chOff x="612884" y="1053600"/>
              <a:chExt cx="549087" cy="556640"/>
            </a:xfrm>
          </p:grpSpPr>
          <p:grpSp>
            <p:nvGrpSpPr>
              <p:cNvPr id="6" name="Group 5">
                <a:extLst>
                  <a:ext uri="{FF2B5EF4-FFF2-40B4-BE49-F238E27FC236}">
                    <a16:creationId xmlns:a16="http://schemas.microsoft.com/office/drawing/2014/main" id="{4941D7B5-D640-8918-81A8-CB58C500A95E}"/>
                  </a:ext>
                </a:extLst>
              </p:cNvPr>
              <p:cNvGrpSpPr/>
              <p:nvPr/>
            </p:nvGrpSpPr>
            <p:grpSpPr>
              <a:xfrm>
                <a:off x="612884" y="1053600"/>
                <a:ext cx="549087" cy="556640"/>
                <a:chOff x="612888" y="1011276"/>
                <a:chExt cx="549087" cy="556640"/>
              </a:xfrm>
            </p:grpSpPr>
            <p:pic>
              <p:nvPicPr>
                <p:cNvPr id="8" name="Picture 7" descr="C:\Users\aschwartzenberger\Documents\ATS\CHRYSLER INTERNATIONAL\Chrysler PRGs\ICONS\safety.png">
                  <a:extLst>
                    <a:ext uri="{FF2B5EF4-FFF2-40B4-BE49-F238E27FC236}">
                      <a16:creationId xmlns:a16="http://schemas.microsoft.com/office/drawing/2014/main" id="{5EE1A7C7-2C71-EF68-92A9-D9EEC7EB4C68}"/>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9" name="Oval 8">
                  <a:extLst>
                    <a:ext uri="{FF2B5EF4-FFF2-40B4-BE49-F238E27FC236}">
                      <a16:creationId xmlns:a16="http://schemas.microsoft.com/office/drawing/2014/main" id="{1159C1DE-115D-F46D-063B-E60DD5D2CF2B}"/>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7" name="Graphic 6" descr="Seat Belt with solid fill">
                <a:extLst>
                  <a:ext uri="{FF2B5EF4-FFF2-40B4-BE49-F238E27FC236}">
                    <a16:creationId xmlns:a16="http://schemas.microsoft.com/office/drawing/2014/main" id="{1C7DA189-FC9C-B411-3ADE-3FC3A648C862}"/>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021" y="1136511"/>
                <a:ext cx="379279" cy="379279"/>
              </a:xfrm>
              <a:prstGeom prst="rect">
                <a:avLst/>
              </a:prstGeom>
            </p:spPr>
          </p:pic>
        </p:grpSp>
        <p:grpSp>
          <p:nvGrpSpPr>
            <p:cNvPr id="10" name="Group 9">
              <a:extLst>
                <a:ext uri="{FF2B5EF4-FFF2-40B4-BE49-F238E27FC236}">
                  <a16:creationId xmlns:a16="http://schemas.microsoft.com/office/drawing/2014/main" id="{9250DFC5-BBC2-5C98-0954-ECD8D0AE81ED}"/>
                </a:ext>
              </a:extLst>
            </p:cNvPr>
            <p:cNvGrpSpPr/>
            <p:nvPr/>
          </p:nvGrpSpPr>
          <p:grpSpPr>
            <a:xfrm>
              <a:off x="3521275" y="4773398"/>
              <a:ext cx="549087" cy="556640"/>
              <a:chOff x="612886" y="1833844"/>
              <a:chExt cx="549087" cy="556640"/>
            </a:xfrm>
          </p:grpSpPr>
          <p:grpSp>
            <p:nvGrpSpPr>
              <p:cNvPr id="11" name="Group 10">
                <a:extLst>
                  <a:ext uri="{FF2B5EF4-FFF2-40B4-BE49-F238E27FC236}">
                    <a16:creationId xmlns:a16="http://schemas.microsoft.com/office/drawing/2014/main" id="{3B4196F6-400E-20FF-CB99-DB33BA21861A}"/>
                  </a:ext>
                </a:extLst>
              </p:cNvPr>
              <p:cNvGrpSpPr/>
              <p:nvPr/>
            </p:nvGrpSpPr>
            <p:grpSpPr>
              <a:xfrm>
                <a:off x="612886" y="1833844"/>
                <a:ext cx="549087" cy="556640"/>
                <a:chOff x="612888" y="1011276"/>
                <a:chExt cx="549087" cy="556640"/>
              </a:xfrm>
            </p:grpSpPr>
            <p:pic>
              <p:nvPicPr>
                <p:cNvPr id="13" name="Picture 12" descr="C:\Users\aschwartzenberger\Documents\ATS\CHRYSLER INTERNATIONAL\Chrysler PRGs\ICONS\safety.png">
                  <a:extLst>
                    <a:ext uri="{FF2B5EF4-FFF2-40B4-BE49-F238E27FC236}">
                      <a16:creationId xmlns:a16="http://schemas.microsoft.com/office/drawing/2014/main" id="{BBA9CBFF-C7CA-661A-AB0C-3E95D75B5FE9}"/>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14" name="Oval 13">
                  <a:extLst>
                    <a:ext uri="{FF2B5EF4-FFF2-40B4-BE49-F238E27FC236}">
                      <a16:creationId xmlns:a16="http://schemas.microsoft.com/office/drawing/2014/main" id="{2DD7E25F-2135-72BC-132E-F69A333439B9}"/>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12" name="Graphic 11" descr="Gauge with solid fill">
                <a:extLst>
                  <a:ext uri="{FF2B5EF4-FFF2-40B4-BE49-F238E27FC236}">
                    <a16:creationId xmlns:a16="http://schemas.microsoft.com/office/drawing/2014/main" id="{CCFF363E-4A28-5E1A-1060-F60763FF6264}"/>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738" y="1885524"/>
                <a:ext cx="397951" cy="397951"/>
              </a:xfrm>
              <a:prstGeom prst="rect">
                <a:avLst/>
              </a:prstGeom>
            </p:spPr>
          </p:pic>
        </p:grpSp>
        <p:grpSp>
          <p:nvGrpSpPr>
            <p:cNvPr id="15" name="Group 14">
              <a:extLst>
                <a:ext uri="{FF2B5EF4-FFF2-40B4-BE49-F238E27FC236}">
                  <a16:creationId xmlns:a16="http://schemas.microsoft.com/office/drawing/2014/main" id="{387339B7-EAD3-79BD-8D8F-6320AAD4424B}"/>
                </a:ext>
              </a:extLst>
            </p:cNvPr>
            <p:cNvGrpSpPr/>
            <p:nvPr/>
          </p:nvGrpSpPr>
          <p:grpSpPr>
            <a:xfrm>
              <a:off x="4405642" y="4773398"/>
              <a:ext cx="549087" cy="556640"/>
              <a:chOff x="612884" y="2614077"/>
              <a:chExt cx="549087" cy="556640"/>
            </a:xfrm>
          </p:grpSpPr>
          <p:grpSp>
            <p:nvGrpSpPr>
              <p:cNvPr id="16" name="Group 15">
                <a:extLst>
                  <a:ext uri="{FF2B5EF4-FFF2-40B4-BE49-F238E27FC236}">
                    <a16:creationId xmlns:a16="http://schemas.microsoft.com/office/drawing/2014/main" id="{2E15C6FA-5FC0-56C1-8C04-03AA7C3A9925}"/>
                  </a:ext>
                </a:extLst>
              </p:cNvPr>
              <p:cNvGrpSpPr/>
              <p:nvPr/>
            </p:nvGrpSpPr>
            <p:grpSpPr>
              <a:xfrm>
                <a:off x="612884" y="2614077"/>
                <a:ext cx="549087" cy="556640"/>
                <a:chOff x="612888" y="1011276"/>
                <a:chExt cx="549087" cy="556640"/>
              </a:xfrm>
            </p:grpSpPr>
            <p:pic>
              <p:nvPicPr>
                <p:cNvPr id="18" name="Picture 17" descr="C:\Users\aschwartzenberger\Documents\ATS\CHRYSLER INTERNATIONAL\Chrysler PRGs\ICONS\safety.png">
                  <a:extLst>
                    <a:ext uri="{FF2B5EF4-FFF2-40B4-BE49-F238E27FC236}">
                      <a16:creationId xmlns:a16="http://schemas.microsoft.com/office/drawing/2014/main" id="{703FDA9D-4A96-4E5A-A649-77E0886F8E62}"/>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19" name="Oval 18">
                  <a:extLst>
                    <a:ext uri="{FF2B5EF4-FFF2-40B4-BE49-F238E27FC236}">
                      <a16:creationId xmlns:a16="http://schemas.microsoft.com/office/drawing/2014/main" id="{524AFF24-277D-4970-A333-8930D8DEEB89}"/>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17" name="Graphic 16" descr="Money with solid fill">
                <a:extLst>
                  <a:ext uri="{FF2B5EF4-FFF2-40B4-BE49-F238E27FC236}">
                    <a16:creationId xmlns:a16="http://schemas.microsoft.com/office/drawing/2014/main" id="{5F5344FD-5644-5735-6DC9-5E334CE4D5C3}"/>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4738" y="2679871"/>
                <a:ext cx="379067" cy="379067"/>
              </a:xfrm>
              <a:prstGeom prst="rect">
                <a:avLst/>
              </a:prstGeom>
            </p:spPr>
          </p:pic>
        </p:grpSp>
        <p:grpSp>
          <p:nvGrpSpPr>
            <p:cNvPr id="20" name="Group 19">
              <a:extLst>
                <a:ext uri="{FF2B5EF4-FFF2-40B4-BE49-F238E27FC236}">
                  <a16:creationId xmlns:a16="http://schemas.microsoft.com/office/drawing/2014/main" id="{85546603-5B77-FB48-F0C6-A37F9FF3DD98}"/>
                </a:ext>
              </a:extLst>
            </p:cNvPr>
            <p:cNvGrpSpPr/>
            <p:nvPr/>
          </p:nvGrpSpPr>
          <p:grpSpPr>
            <a:xfrm>
              <a:off x="5290009" y="4774660"/>
              <a:ext cx="549087" cy="556640"/>
              <a:chOff x="612884" y="3394316"/>
              <a:chExt cx="549087" cy="556640"/>
            </a:xfrm>
          </p:grpSpPr>
          <p:grpSp>
            <p:nvGrpSpPr>
              <p:cNvPr id="21" name="Group 20">
                <a:extLst>
                  <a:ext uri="{FF2B5EF4-FFF2-40B4-BE49-F238E27FC236}">
                    <a16:creationId xmlns:a16="http://schemas.microsoft.com/office/drawing/2014/main" id="{359DF70B-C47C-EADB-8633-1D0FC9A68A98}"/>
                  </a:ext>
                </a:extLst>
              </p:cNvPr>
              <p:cNvGrpSpPr/>
              <p:nvPr/>
            </p:nvGrpSpPr>
            <p:grpSpPr>
              <a:xfrm>
                <a:off x="612884" y="3394316"/>
                <a:ext cx="549087" cy="556640"/>
                <a:chOff x="612888" y="1011276"/>
                <a:chExt cx="549087" cy="556640"/>
              </a:xfrm>
            </p:grpSpPr>
            <p:pic>
              <p:nvPicPr>
                <p:cNvPr id="23" name="Picture 22" descr="C:\Users\aschwartzenberger\Documents\ATS\CHRYSLER INTERNATIONAL\Chrysler PRGs\ICONS\safety.png">
                  <a:extLst>
                    <a:ext uri="{FF2B5EF4-FFF2-40B4-BE49-F238E27FC236}">
                      <a16:creationId xmlns:a16="http://schemas.microsoft.com/office/drawing/2014/main" id="{F8E42FE6-3BED-E2AD-F0CA-5F2323AC08C2}"/>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24" name="Oval 23">
                  <a:extLst>
                    <a:ext uri="{FF2B5EF4-FFF2-40B4-BE49-F238E27FC236}">
                      <a16:creationId xmlns:a16="http://schemas.microsoft.com/office/drawing/2014/main" id="{CCB3F722-3B3A-FA2C-0C0D-28267A1C0BA3}"/>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22" name="Graphic 21" descr="Open hand with plant with solid fill">
                <a:extLst>
                  <a:ext uri="{FF2B5EF4-FFF2-40B4-BE49-F238E27FC236}">
                    <a16:creationId xmlns:a16="http://schemas.microsoft.com/office/drawing/2014/main" id="{D234E326-7B89-1D9C-2C64-D082CCED2E5F}"/>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054" y="3468499"/>
                <a:ext cx="395635" cy="395635"/>
              </a:xfrm>
              <a:prstGeom prst="rect">
                <a:avLst/>
              </a:prstGeom>
            </p:spPr>
          </p:pic>
        </p:grpSp>
        <p:grpSp>
          <p:nvGrpSpPr>
            <p:cNvPr id="25" name="Group 24">
              <a:extLst>
                <a:ext uri="{FF2B5EF4-FFF2-40B4-BE49-F238E27FC236}">
                  <a16:creationId xmlns:a16="http://schemas.microsoft.com/office/drawing/2014/main" id="{7A6CCBD2-60B7-B8C0-773E-48D131754A90}"/>
                </a:ext>
              </a:extLst>
            </p:cNvPr>
            <p:cNvGrpSpPr/>
            <p:nvPr/>
          </p:nvGrpSpPr>
          <p:grpSpPr>
            <a:xfrm>
              <a:off x="6174376" y="4781333"/>
              <a:ext cx="549087" cy="556640"/>
              <a:chOff x="617610" y="4174560"/>
              <a:chExt cx="549087" cy="556640"/>
            </a:xfrm>
          </p:grpSpPr>
          <p:grpSp>
            <p:nvGrpSpPr>
              <p:cNvPr id="26" name="Group 25">
                <a:extLst>
                  <a:ext uri="{FF2B5EF4-FFF2-40B4-BE49-F238E27FC236}">
                    <a16:creationId xmlns:a16="http://schemas.microsoft.com/office/drawing/2014/main" id="{D1E6239A-E25E-B7D2-CFBB-D727A49FBAC9}"/>
                  </a:ext>
                </a:extLst>
              </p:cNvPr>
              <p:cNvGrpSpPr/>
              <p:nvPr/>
            </p:nvGrpSpPr>
            <p:grpSpPr>
              <a:xfrm>
                <a:off x="617610" y="4174560"/>
                <a:ext cx="549087" cy="556640"/>
                <a:chOff x="612888" y="1011276"/>
                <a:chExt cx="549087" cy="556640"/>
              </a:xfrm>
            </p:grpSpPr>
            <p:pic>
              <p:nvPicPr>
                <p:cNvPr id="28" name="Picture 27" descr="C:\Users\aschwartzenberger\Documents\ATS\CHRYSLER INTERNATIONAL\Chrysler PRGs\ICONS\safety.png">
                  <a:extLst>
                    <a:ext uri="{FF2B5EF4-FFF2-40B4-BE49-F238E27FC236}">
                      <a16:creationId xmlns:a16="http://schemas.microsoft.com/office/drawing/2014/main" id="{704CCD67-0B2C-D17D-A028-0875F0D0F892}"/>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29" name="Oval 28">
                  <a:extLst>
                    <a:ext uri="{FF2B5EF4-FFF2-40B4-BE49-F238E27FC236}">
                      <a16:creationId xmlns:a16="http://schemas.microsoft.com/office/drawing/2014/main" id="{86F2EE65-68B0-9618-E841-18D2FC674789}"/>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27" name="Graphic 26" descr="Thumbs up sign with solid fill">
                <a:extLst>
                  <a:ext uri="{FF2B5EF4-FFF2-40B4-BE49-F238E27FC236}">
                    <a16:creationId xmlns:a16="http://schemas.microsoft.com/office/drawing/2014/main" id="{8D97BED6-BB32-AEDE-4F3D-07927368904B}"/>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2306" y="4276946"/>
                <a:ext cx="343605" cy="343605"/>
              </a:xfrm>
              <a:prstGeom prst="rect">
                <a:avLst/>
              </a:prstGeom>
            </p:spPr>
          </p:pic>
        </p:grpSp>
        <p:grpSp>
          <p:nvGrpSpPr>
            <p:cNvPr id="30" name="Group 29">
              <a:extLst>
                <a:ext uri="{FF2B5EF4-FFF2-40B4-BE49-F238E27FC236}">
                  <a16:creationId xmlns:a16="http://schemas.microsoft.com/office/drawing/2014/main" id="{87A2B05B-D6A0-D8A5-F10C-56AC0E3C7BF8}"/>
                </a:ext>
              </a:extLst>
            </p:cNvPr>
            <p:cNvGrpSpPr/>
            <p:nvPr/>
          </p:nvGrpSpPr>
          <p:grpSpPr>
            <a:xfrm>
              <a:off x="7058743" y="4775037"/>
              <a:ext cx="549087" cy="556640"/>
              <a:chOff x="617608" y="4954793"/>
              <a:chExt cx="549087" cy="556640"/>
            </a:xfrm>
          </p:grpSpPr>
          <p:grpSp>
            <p:nvGrpSpPr>
              <p:cNvPr id="31" name="Group 30">
                <a:extLst>
                  <a:ext uri="{FF2B5EF4-FFF2-40B4-BE49-F238E27FC236}">
                    <a16:creationId xmlns:a16="http://schemas.microsoft.com/office/drawing/2014/main" id="{A243B27A-C20C-F7CB-74EA-95C3D3844D1C}"/>
                  </a:ext>
                </a:extLst>
              </p:cNvPr>
              <p:cNvGrpSpPr/>
              <p:nvPr/>
            </p:nvGrpSpPr>
            <p:grpSpPr>
              <a:xfrm>
                <a:off x="617608" y="4954793"/>
                <a:ext cx="549087" cy="556640"/>
                <a:chOff x="612888" y="1011276"/>
                <a:chExt cx="549087" cy="556640"/>
              </a:xfrm>
            </p:grpSpPr>
            <p:pic>
              <p:nvPicPr>
                <p:cNvPr id="33" name="Picture 32" descr="C:\Users\aschwartzenberger\Documents\ATS\CHRYSLER INTERNATIONAL\Chrysler PRGs\ICONS\safety.png">
                  <a:extLst>
                    <a:ext uri="{FF2B5EF4-FFF2-40B4-BE49-F238E27FC236}">
                      <a16:creationId xmlns:a16="http://schemas.microsoft.com/office/drawing/2014/main" id="{D97B940C-6A4A-7408-E6DF-D40ADE5B72BE}"/>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34" name="Oval 33">
                  <a:extLst>
                    <a:ext uri="{FF2B5EF4-FFF2-40B4-BE49-F238E27FC236}">
                      <a16:creationId xmlns:a16="http://schemas.microsoft.com/office/drawing/2014/main" id="{F4FFDC34-0950-02B9-7262-8C5F29531F6E}"/>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32" name="Graphic 31" descr="Convertible with solid fill">
                <a:extLst>
                  <a:ext uri="{FF2B5EF4-FFF2-40B4-BE49-F238E27FC236}">
                    <a16:creationId xmlns:a16="http://schemas.microsoft.com/office/drawing/2014/main" id="{5110CA2C-5AF4-84C3-E452-225119E5074F}"/>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4411" y="5057488"/>
                <a:ext cx="379889" cy="379889"/>
              </a:xfrm>
              <a:prstGeom prst="rect">
                <a:avLst/>
              </a:prstGeom>
            </p:spPr>
          </p:pic>
        </p:grpSp>
        <p:grpSp>
          <p:nvGrpSpPr>
            <p:cNvPr id="35" name="Group 34">
              <a:extLst>
                <a:ext uri="{FF2B5EF4-FFF2-40B4-BE49-F238E27FC236}">
                  <a16:creationId xmlns:a16="http://schemas.microsoft.com/office/drawing/2014/main" id="{87208CC5-99F2-24DC-F5FA-3ADA78243D19}"/>
                </a:ext>
              </a:extLst>
            </p:cNvPr>
            <p:cNvGrpSpPr/>
            <p:nvPr/>
          </p:nvGrpSpPr>
          <p:grpSpPr>
            <a:xfrm>
              <a:off x="7943110" y="4768340"/>
              <a:ext cx="549087" cy="556640"/>
              <a:chOff x="616558" y="5735027"/>
              <a:chExt cx="549087" cy="556640"/>
            </a:xfrm>
          </p:grpSpPr>
          <p:grpSp>
            <p:nvGrpSpPr>
              <p:cNvPr id="36" name="Group 35">
                <a:extLst>
                  <a:ext uri="{FF2B5EF4-FFF2-40B4-BE49-F238E27FC236}">
                    <a16:creationId xmlns:a16="http://schemas.microsoft.com/office/drawing/2014/main" id="{43C11AA7-775E-8747-D6F2-DD0466760972}"/>
                  </a:ext>
                </a:extLst>
              </p:cNvPr>
              <p:cNvGrpSpPr/>
              <p:nvPr/>
            </p:nvGrpSpPr>
            <p:grpSpPr>
              <a:xfrm>
                <a:off x="616558" y="5735027"/>
                <a:ext cx="549087" cy="556640"/>
                <a:chOff x="612888" y="1011276"/>
                <a:chExt cx="549087" cy="556640"/>
              </a:xfrm>
            </p:grpSpPr>
            <p:pic>
              <p:nvPicPr>
                <p:cNvPr id="38" name="Picture 37" descr="C:\Users\aschwartzenberger\Documents\ATS\CHRYSLER INTERNATIONAL\Chrysler PRGs\ICONS\safety.png">
                  <a:extLst>
                    <a:ext uri="{FF2B5EF4-FFF2-40B4-BE49-F238E27FC236}">
                      <a16:creationId xmlns:a16="http://schemas.microsoft.com/office/drawing/2014/main" id="{B10DDE36-D120-8F5C-7CB1-B5AF83B7AB47}"/>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39" name="Oval 38">
                  <a:extLst>
                    <a:ext uri="{FF2B5EF4-FFF2-40B4-BE49-F238E27FC236}">
                      <a16:creationId xmlns:a16="http://schemas.microsoft.com/office/drawing/2014/main" id="{B49AAE88-4606-AD25-765C-6600A0957801}"/>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37" name="Graphic 36" descr="Wireless with solid fill">
                <a:extLst>
                  <a:ext uri="{FF2B5EF4-FFF2-40B4-BE49-F238E27FC236}">
                    <a16:creationId xmlns:a16="http://schemas.microsoft.com/office/drawing/2014/main" id="{9D741A5D-5E5A-0B99-BC81-73D5D6E4C6DF}"/>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3788" y="5829567"/>
                <a:ext cx="360729" cy="360729"/>
              </a:xfrm>
              <a:prstGeom prst="rect">
                <a:avLst/>
              </a:prstGeom>
            </p:spPr>
          </p:pic>
        </p:grpSp>
      </p:grpSp>
      <p:sp>
        <p:nvSpPr>
          <p:cNvPr id="42" name="Title 1">
            <a:extLst>
              <a:ext uri="{FF2B5EF4-FFF2-40B4-BE49-F238E27FC236}">
                <a16:creationId xmlns:a16="http://schemas.microsoft.com/office/drawing/2014/main" id="{5989D6F1-5F8C-626D-CCE7-4ED65DDD2730}"/>
              </a:ext>
            </a:extLst>
          </p:cNvPr>
          <p:cNvSpPr txBox="1">
            <a:spLocks/>
          </p:cNvSpPr>
          <p:nvPr/>
        </p:nvSpPr>
        <p:spPr>
          <a:xfrm>
            <a:off x="335280" y="1860667"/>
            <a:ext cx="115214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400" b="1">
                <a:solidFill>
                  <a:schemeClr val="bg1"/>
                </a:solidFill>
                <a:latin typeface="Arial (Headings)"/>
                <a:ea typeface="+mn-ea"/>
                <a:cs typeface="+mn-cs"/>
              </a:rPr>
              <a:t>WHY DO PEOPLE BUY CARS?</a:t>
            </a:r>
          </a:p>
        </p:txBody>
      </p:sp>
    </p:spTree>
    <p:extLst>
      <p:ext uri="{BB962C8B-B14F-4D97-AF65-F5344CB8AC3E}">
        <p14:creationId xmlns:p14="http://schemas.microsoft.com/office/powerpoint/2010/main" val="389545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a:solidFill>
                  <a:srgbClr val="005BAA"/>
                </a:solidFill>
                <a:latin typeface="Arial (Headings)"/>
                <a:ea typeface="+mn-ea"/>
                <a:cs typeface="+mn-cs"/>
              </a:rPr>
              <a:t>PRODUCT PRESENTATION</a:t>
            </a:r>
          </a:p>
        </p:txBody>
      </p:sp>
      <p:sp>
        <p:nvSpPr>
          <p:cNvPr id="11" name="Google Shape;244;p34">
            <a:extLst>
              <a:ext uri="{FF2B5EF4-FFF2-40B4-BE49-F238E27FC236}">
                <a16:creationId xmlns:a16="http://schemas.microsoft.com/office/drawing/2014/main" id="{03DE0066-7774-0D89-13CE-89D60FB7D2FB}"/>
              </a:ext>
            </a:extLst>
          </p:cNvPr>
          <p:cNvSpPr txBox="1">
            <a:spLocks/>
          </p:cNvSpPr>
          <p:nvPr/>
        </p:nvSpPr>
        <p:spPr>
          <a:xfrm>
            <a:off x="6228468" y="1011275"/>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S</a:t>
            </a:r>
          </a:p>
        </p:txBody>
      </p:sp>
      <p:sp>
        <p:nvSpPr>
          <p:cNvPr id="12" name="Google Shape;244;p34">
            <a:extLst>
              <a:ext uri="{FF2B5EF4-FFF2-40B4-BE49-F238E27FC236}">
                <a16:creationId xmlns:a16="http://schemas.microsoft.com/office/drawing/2014/main" id="{87957E39-AD85-9869-6666-CF250C111FDE}"/>
              </a:ext>
            </a:extLst>
          </p:cNvPr>
          <p:cNvSpPr txBox="1">
            <a:spLocks/>
          </p:cNvSpPr>
          <p:nvPr/>
        </p:nvSpPr>
        <p:spPr>
          <a:xfrm>
            <a:off x="6228467" y="1791512"/>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P</a:t>
            </a:r>
          </a:p>
        </p:txBody>
      </p:sp>
      <p:sp>
        <p:nvSpPr>
          <p:cNvPr id="13" name="Google Shape;244;p34">
            <a:extLst>
              <a:ext uri="{FF2B5EF4-FFF2-40B4-BE49-F238E27FC236}">
                <a16:creationId xmlns:a16="http://schemas.microsoft.com/office/drawing/2014/main" id="{0601FCC4-B4F5-9AB2-4654-F012647E6086}"/>
              </a:ext>
            </a:extLst>
          </p:cNvPr>
          <p:cNvSpPr txBox="1">
            <a:spLocks/>
          </p:cNvSpPr>
          <p:nvPr/>
        </p:nvSpPr>
        <p:spPr>
          <a:xfrm>
            <a:off x="6228466" y="2571749"/>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E</a:t>
            </a:r>
          </a:p>
        </p:txBody>
      </p:sp>
      <p:sp>
        <p:nvSpPr>
          <p:cNvPr id="15" name="Google Shape;244;p34">
            <a:extLst>
              <a:ext uri="{FF2B5EF4-FFF2-40B4-BE49-F238E27FC236}">
                <a16:creationId xmlns:a16="http://schemas.microsoft.com/office/drawing/2014/main" id="{AA4F01BA-EA29-1680-EFED-57CFB11B1F22}"/>
              </a:ext>
            </a:extLst>
          </p:cNvPr>
          <p:cNvSpPr txBox="1">
            <a:spLocks/>
          </p:cNvSpPr>
          <p:nvPr/>
        </p:nvSpPr>
        <p:spPr>
          <a:xfrm>
            <a:off x="6224792" y="3352312"/>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C</a:t>
            </a:r>
          </a:p>
        </p:txBody>
      </p:sp>
      <p:sp>
        <p:nvSpPr>
          <p:cNvPr id="16" name="Google Shape;244;p34">
            <a:extLst>
              <a:ext uri="{FF2B5EF4-FFF2-40B4-BE49-F238E27FC236}">
                <a16:creationId xmlns:a16="http://schemas.microsoft.com/office/drawing/2014/main" id="{571BF4E8-9AB1-1EDC-0840-5230160552B5}"/>
              </a:ext>
            </a:extLst>
          </p:cNvPr>
          <p:cNvSpPr txBox="1">
            <a:spLocks/>
          </p:cNvSpPr>
          <p:nvPr/>
        </p:nvSpPr>
        <p:spPr>
          <a:xfrm>
            <a:off x="7095874" y="1011276"/>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Safety &amp; Security</a:t>
            </a:r>
          </a:p>
        </p:txBody>
      </p:sp>
      <p:sp>
        <p:nvSpPr>
          <p:cNvPr id="17" name="Google Shape;244;p34">
            <a:extLst>
              <a:ext uri="{FF2B5EF4-FFF2-40B4-BE49-F238E27FC236}">
                <a16:creationId xmlns:a16="http://schemas.microsoft.com/office/drawing/2014/main" id="{F8CFB325-8A78-AF4A-B94A-92A50709AAFD}"/>
              </a:ext>
            </a:extLst>
          </p:cNvPr>
          <p:cNvSpPr txBox="1">
            <a:spLocks/>
          </p:cNvSpPr>
          <p:nvPr/>
        </p:nvSpPr>
        <p:spPr>
          <a:xfrm>
            <a:off x="7095874" y="1791512"/>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Performance</a:t>
            </a:r>
          </a:p>
        </p:txBody>
      </p:sp>
      <p:sp>
        <p:nvSpPr>
          <p:cNvPr id="18" name="Google Shape;244;p34">
            <a:extLst>
              <a:ext uri="{FF2B5EF4-FFF2-40B4-BE49-F238E27FC236}">
                <a16:creationId xmlns:a16="http://schemas.microsoft.com/office/drawing/2014/main" id="{84F15774-B141-27E5-C8E4-35A4B7BE5A5A}"/>
              </a:ext>
            </a:extLst>
          </p:cNvPr>
          <p:cNvSpPr txBox="1">
            <a:spLocks/>
          </p:cNvSpPr>
          <p:nvPr/>
        </p:nvSpPr>
        <p:spPr>
          <a:xfrm>
            <a:off x="7095874" y="2571748"/>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Economy, Environment, Electrification</a:t>
            </a:r>
          </a:p>
        </p:txBody>
      </p:sp>
      <p:sp>
        <p:nvSpPr>
          <p:cNvPr id="20" name="Google Shape;244;p34">
            <a:extLst>
              <a:ext uri="{FF2B5EF4-FFF2-40B4-BE49-F238E27FC236}">
                <a16:creationId xmlns:a16="http://schemas.microsoft.com/office/drawing/2014/main" id="{B0651EAB-8165-8C34-8A90-E3F378FF5D71}"/>
              </a:ext>
            </a:extLst>
          </p:cNvPr>
          <p:cNvSpPr txBox="1">
            <a:spLocks/>
          </p:cNvSpPr>
          <p:nvPr/>
        </p:nvSpPr>
        <p:spPr>
          <a:xfrm>
            <a:off x="7102622" y="3352313"/>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Comfort &amp; Convenience</a:t>
            </a:r>
          </a:p>
        </p:txBody>
      </p:sp>
      <p:sp>
        <p:nvSpPr>
          <p:cNvPr id="22" name="Google Shape;244;p34">
            <a:extLst>
              <a:ext uri="{FF2B5EF4-FFF2-40B4-BE49-F238E27FC236}">
                <a16:creationId xmlns:a16="http://schemas.microsoft.com/office/drawing/2014/main" id="{336E5FCA-F7F7-DD14-7D30-C0E386CCC42A}"/>
              </a:ext>
            </a:extLst>
          </p:cNvPr>
          <p:cNvSpPr txBox="1">
            <a:spLocks/>
          </p:cNvSpPr>
          <p:nvPr/>
        </p:nvSpPr>
        <p:spPr>
          <a:xfrm>
            <a:off x="6224792" y="4132546"/>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I</a:t>
            </a:r>
          </a:p>
        </p:txBody>
      </p:sp>
      <p:sp>
        <p:nvSpPr>
          <p:cNvPr id="23" name="Google Shape;244;p34">
            <a:extLst>
              <a:ext uri="{FF2B5EF4-FFF2-40B4-BE49-F238E27FC236}">
                <a16:creationId xmlns:a16="http://schemas.microsoft.com/office/drawing/2014/main" id="{A60E9D03-7F2F-5E08-EB21-235FC64B0404}"/>
              </a:ext>
            </a:extLst>
          </p:cNvPr>
          <p:cNvSpPr txBox="1">
            <a:spLocks/>
          </p:cNvSpPr>
          <p:nvPr/>
        </p:nvSpPr>
        <p:spPr>
          <a:xfrm>
            <a:off x="7102622" y="4132547"/>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Image</a:t>
            </a:r>
          </a:p>
        </p:txBody>
      </p:sp>
      <p:sp>
        <p:nvSpPr>
          <p:cNvPr id="25" name="Google Shape;244;p34">
            <a:extLst>
              <a:ext uri="{FF2B5EF4-FFF2-40B4-BE49-F238E27FC236}">
                <a16:creationId xmlns:a16="http://schemas.microsoft.com/office/drawing/2014/main" id="{16F645E5-4F2B-6357-1B11-B23F068C425A}"/>
              </a:ext>
            </a:extLst>
          </p:cNvPr>
          <p:cNvSpPr txBox="1">
            <a:spLocks/>
          </p:cNvSpPr>
          <p:nvPr/>
        </p:nvSpPr>
        <p:spPr>
          <a:xfrm>
            <a:off x="6224792" y="4912780"/>
            <a:ext cx="549087" cy="55664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ctr"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800" b="1" i="0" u="none" strike="noStrike" kern="0" cap="none" spc="0" normalizeH="0" baseline="0" noProof="0">
                <a:ln>
                  <a:noFill/>
                </a:ln>
                <a:solidFill>
                  <a:srgbClr val="243782"/>
                </a:solidFill>
                <a:effectLst/>
                <a:uLnTx/>
                <a:uFillTx/>
                <a:latin typeface="+mj-lt"/>
                <a:sym typeface="Encode Sans"/>
              </a:rPr>
              <a:t>T</a:t>
            </a:r>
          </a:p>
        </p:txBody>
      </p:sp>
      <p:sp>
        <p:nvSpPr>
          <p:cNvPr id="26" name="Google Shape;244;p34">
            <a:extLst>
              <a:ext uri="{FF2B5EF4-FFF2-40B4-BE49-F238E27FC236}">
                <a16:creationId xmlns:a16="http://schemas.microsoft.com/office/drawing/2014/main" id="{3FD8CD98-87E8-7B30-64BA-18DB1E5826DA}"/>
              </a:ext>
            </a:extLst>
          </p:cNvPr>
          <p:cNvSpPr txBox="1">
            <a:spLocks/>
          </p:cNvSpPr>
          <p:nvPr/>
        </p:nvSpPr>
        <p:spPr>
          <a:xfrm>
            <a:off x="7102622" y="4912781"/>
            <a:ext cx="3886936" cy="55664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189" marR="0" lvl="0" indent="-228594" algn="l" rtl="0">
              <a:lnSpc>
                <a:spcPct val="100000"/>
              </a:lnSpc>
              <a:spcBef>
                <a:spcPts val="0"/>
              </a:spcBef>
              <a:spcAft>
                <a:spcPts val="0"/>
              </a:spcAft>
              <a:buClr>
                <a:schemeClr val="dk2"/>
              </a:buClr>
              <a:buSzPts val="1600"/>
              <a:buFont typeface="Arial"/>
              <a:buNone/>
              <a:defRPr sz="1400" b="1" i="0" u="none" strike="noStrike" cap="none">
                <a:solidFill>
                  <a:schemeClr val="dk2"/>
                </a:solidFill>
                <a:latin typeface="Encode Sans"/>
                <a:ea typeface="Encode Sans"/>
                <a:cs typeface="Encode Sans"/>
                <a:sym typeface="Encode Sans"/>
              </a:defRPr>
            </a:lvl1pPr>
            <a:lvl2pPr marL="914378" marR="0" lvl="1" indent="-330192" algn="l" rtl="0">
              <a:lnSpc>
                <a:spcPct val="100000"/>
              </a:lnSpc>
              <a:spcBef>
                <a:spcPts val="500"/>
              </a:spcBef>
              <a:spcAft>
                <a:spcPts val="0"/>
              </a:spcAft>
              <a:buClr>
                <a:schemeClr val="dk2"/>
              </a:buClr>
              <a:buSzPts val="1600"/>
              <a:buFont typeface="Arial"/>
              <a:buChar char="•"/>
              <a:defRPr sz="1400" b="0" i="0" u="none" strike="noStrike" cap="none">
                <a:solidFill>
                  <a:schemeClr val="dk2"/>
                </a:solidFill>
                <a:latin typeface="Encode Sans"/>
                <a:ea typeface="Encode Sans"/>
                <a:cs typeface="Encode Sans"/>
                <a:sym typeface="Encode Sans"/>
              </a:defRPr>
            </a:lvl2pPr>
            <a:lvl3pPr marL="1371566" marR="0" lvl="2" indent="-228594" algn="l" rtl="0">
              <a:lnSpc>
                <a:spcPct val="100000"/>
              </a:lnSpc>
              <a:spcBef>
                <a:spcPts val="500"/>
              </a:spcBef>
              <a:spcAft>
                <a:spcPts val="0"/>
              </a:spcAft>
              <a:buClr>
                <a:schemeClr val="dk2"/>
              </a:buClr>
              <a:buSzPts val="1800"/>
              <a:buFont typeface="Encode Sans"/>
              <a:buNone/>
              <a:defRPr sz="1100" b="0" i="0" u="none" strike="noStrike" cap="none">
                <a:solidFill>
                  <a:schemeClr val="dk2"/>
                </a:solidFill>
                <a:latin typeface="Encode Sans"/>
                <a:ea typeface="Encode Sans"/>
                <a:cs typeface="Encode Sans"/>
                <a:sym typeface="Encode Sans"/>
              </a:defRPr>
            </a:lvl3pPr>
            <a:lvl4pPr marL="1828754" marR="0" lvl="3" indent="-228594" algn="l" rtl="0">
              <a:lnSpc>
                <a:spcPct val="100000"/>
              </a:lnSpc>
              <a:spcBef>
                <a:spcPts val="300"/>
              </a:spcBef>
              <a:spcAft>
                <a:spcPts val="0"/>
              </a:spcAft>
              <a:buClr>
                <a:schemeClr val="dk2"/>
              </a:buClr>
              <a:buSzPts val="1500"/>
              <a:buFont typeface="Encode Sans"/>
              <a:buNone/>
              <a:defRPr sz="1000" b="1" i="0" u="none" strike="noStrike" cap="none">
                <a:solidFill>
                  <a:schemeClr val="dk2"/>
                </a:solidFill>
                <a:latin typeface="Encode Sans"/>
                <a:ea typeface="Encode Sans"/>
                <a:cs typeface="Encode Sans"/>
                <a:sym typeface="Encode Sans"/>
              </a:defRPr>
            </a:lvl4pPr>
            <a:lvl5pPr marL="2285943" marR="0" lvl="4" indent="-323842" algn="l" rtl="0">
              <a:lnSpc>
                <a:spcPct val="100000"/>
              </a:lnSpc>
              <a:spcBef>
                <a:spcPts val="300"/>
              </a:spcBef>
              <a:spcAft>
                <a:spcPts val="0"/>
              </a:spcAft>
              <a:buClr>
                <a:schemeClr val="dk2"/>
              </a:buClr>
              <a:buSzPts val="1500"/>
              <a:buFont typeface="Arial"/>
              <a:buChar char="•"/>
              <a:defRPr sz="1000" b="0" i="0" u="none" strike="noStrike" cap="none">
                <a:solidFill>
                  <a:schemeClr val="dk2"/>
                </a:solidFill>
                <a:latin typeface="Encode Sans"/>
                <a:ea typeface="Encode Sans"/>
                <a:cs typeface="Encode Sans"/>
                <a:sym typeface="Encode Sans"/>
              </a:defRPr>
            </a:lvl5pPr>
            <a:lvl6pPr marL="2743132" marR="0" lvl="5"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6pPr>
            <a:lvl7pPr marL="3200320" marR="0" lvl="6"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7pPr>
            <a:lvl8pPr marL="3657509" marR="0" lvl="7"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8pPr>
            <a:lvl9pPr marL="4114697" marR="0" lvl="8" indent="-317492" algn="l" rtl="0">
              <a:lnSpc>
                <a:spcPct val="100000"/>
              </a:lnSpc>
              <a:spcBef>
                <a:spcPts val="300"/>
              </a:spcBef>
              <a:spcAft>
                <a:spcPts val="0"/>
              </a:spcAft>
              <a:buClr>
                <a:schemeClr val="dk1"/>
              </a:buClr>
              <a:buSzPts val="1400"/>
              <a:buFont typeface="Arial"/>
              <a:buChar char="•"/>
              <a:defRPr sz="1000" b="0" i="0" u="none" strike="noStrike" cap="none">
                <a:solidFill>
                  <a:schemeClr val="dk1"/>
                </a:solidFill>
                <a:latin typeface="Encode Sans"/>
                <a:ea typeface="Encode Sans"/>
                <a:cs typeface="Encode Sans"/>
                <a:sym typeface="Encode Sans"/>
              </a:defRPr>
            </a:lvl9pPr>
          </a:lstStyle>
          <a:p>
            <a:pPr marL="0" marR="0" lvl="1" indent="0" algn="l" defTabSz="914400" rtl="0" eaLnBrk="1" fontAlgn="auto" latinLnBrk="0" hangingPunct="1">
              <a:lnSpc>
                <a:spcPct val="100000"/>
              </a:lnSpc>
              <a:spcBef>
                <a:spcPts val="500"/>
              </a:spcBef>
              <a:spcAft>
                <a:spcPts val="0"/>
              </a:spcAft>
              <a:buClr>
                <a:srgbClr val="243782"/>
              </a:buClr>
              <a:buSzPts val="1500"/>
              <a:buFont typeface="Arial"/>
              <a:buNone/>
              <a:tabLst/>
              <a:defRPr/>
            </a:pPr>
            <a:r>
              <a:rPr kumimoji="0" lang="en-US" sz="1400" b="0" i="0" u="none" strike="noStrike" kern="0" cap="none" spc="0" normalizeH="0" baseline="0" noProof="0">
                <a:ln>
                  <a:noFill/>
                </a:ln>
                <a:solidFill>
                  <a:srgbClr val="243782"/>
                </a:solidFill>
                <a:effectLst/>
                <a:uLnTx/>
                <a:uFillTx/>
                <a:latin typeface="+mj-lt"/>
                <a:sym typeface="Encode Sans"/>
              </a:rPr>
              <a:t>Technology</a:t>
            </a:r>
          </a:p>
        </p:txBody>
      </p:sp>
      <p:grpSp>
        <p:nvGrpSpPr>
          <p:cNvPr id="59" name="Group 58">
            <a:extLst>
              <a:ext uri="{FF2B5EF4-FFF2-40B4-BE49-F238E27FC236}">
                <a16:creationId xmlns:a16="http://schemas.microsoft.com/office/drawing/2014/main" id="{EF6500B3-E04E-9073-52F2-532396B8223B}"/>
              </a:ext>
            </a:extLst>
          </p:cNvPr>
          <p:cNvGrpSpPr/>
          <p:nvPr/>
        </p:nvGrpSpPr>
        <p:grpSpPr>
          <a:xfrm>
            <a:off x="5361058" y="1053600"/>
            <a:ext cx="549087" cy="556640"/>
            <a:chOff x="612884" y="1053600"/>
            <a:chExt cx="549087" cy="556640"/>
          </a:xfrm>
        </p:grpSpPr>
        <p:grpSp>
          <p:nvGrpSpPr>
            <p:cNvPr id="38" name="Group 37">
              <a:extLst>
                <a:ext uri="{FF2B5EF4-FFF2-40B4-BE49-F238E27FC236}">
                  <a16:creationId xmlns:a16="http://schemas.microsoft.com/office/drawing/2014/main" id="{1B6C18CD-A31C-C7BB-9363-4CBFB6267121}"/>
                </a:ext>
              </a:extLst>
            </p:cNvPr>
            <p:cNvGrpSpPr/>
            <p:nvPr/>
          </p:nvGrpSpPr>
          <p:grpSpPr>
            <a:xfrm>
              <a:off x="612884" y="1053600"/>
              <a:ext cx="549087" cy="556640"/>
              <a:chOff x="612888" y="1011276"/>
              <a:chExt cx="549087" cy="556640"/>
            </a:xfrm>
          </p:grpSpPr>
          <p:pic>
            <p:nvPicPr>
              <p:cNvPr id="9" name="Picture 8" descr="C:\Users\aschwartzenberger\Documents\ATS\CHRYSLER INTERNATIONAL\Chrysler PRGs\ICONS\safety.png">
                <a:extLst>
                  <a:ext uri="{FF2B5EF4-FFF2-40B4-BE49-F238E27FC236}">
                    <a16:creationId xmlns:a16="http://schemas.microsoft.com/office/drawing/2014/main" id="{0FE97B24-7B72-BC78-567D-4B06D02C8056}"/>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37" name="Oval 36">
                <a:extLst>
                  <a:ext uri="{FF2B5EF4-FFF2-40B4-BE49-F238E27FC236}">
                    <a16:creationId xmlns:a16="http://schemas.microsoft.com/office/drawing/2014/main" id="{07E7BCE1-0ED0-78A5-E4F4-327A8C00BB2D}"/>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58" name="Graphic 57" descr="Seat Belt with solid fill">
              <a:extLst>
                <a:ext uri="{FF2B5EF4-FFF2-40B4-BE49-F238E27FC236}">
                  <a16:creationId xmlns:a16="http://schemas.microsoft.com/office/drawing/2014/main" id="{79DC90EC-C7A3-CE70-2659-6F00EA6F5B2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021" y="1136511"/>
              <a:ext cx="379279" cy="379279"/>
            </a:xfrm>
            <a:prstGeom prst="rect">
              <a:avLst/>
            </a:prstGeom>
          </p:spPr>
        </p:pic>
      </p:grpSp>
      <p:grpSp>
        <p:nvGrpSpPr>
          <p:cNvPr id="62" name="Group 61">
            <a:extLst>
              <a:ext uri="{FF2B5EF4-FFF2-40B4-BE49-F238E27FC236}">
                <a16:creationId xmlns:a16="http://schemas.microsoft.com/office/drawing/2014/main" id="{D5601A98-E41F-6BA2-8C94-172CCE69EA92}"/>
              </a:ext>
            </a:extLst>
          </p:cNvPr>
          <p:cNvGrpSpPr/>
          <p:nvPr/>
        </p:nvGrpSpPr>
        <p:grpSpPr>
          <a:xfrm>
            <a:off x="5361060" y="1833844"/>
            <a:ext cx="549087" cy="556640"/>
            <a:chOff x="612886" y="1833844"/>
            <a:chExt cx="549087" cy="556640"/>
          </a:xfrm>
        </p:grpSpPr>
        <p:grpSp>
          <p:nvGrpSpPr>
            <p:cNvPr id="39" name="Group 38">
              <a:extLst>
                <a:ext uri="{FF2B5EF4-FFF2-40B4-BE49-F238E27FC236}">
                  <a16:creationId xmlns:a16="http://schemas.microsoft.com/office/drawing/2014/main" id="{784A77A8-CCA7-7BB0-B76A-90B287D0D2BD}"/>
                </a:ext>
              </a:extLst>
            </p:cNvPr>
            <p:cNvGrpSpPr/>
            <p:nvPr/>
          </p:nvGrpSpPr>
          <p:grpSpPr>
            <a:xfrm>
              <a:off x="612886" y="1833844"/>
              <a:ext cx="549087" cy="556640"/>
              <a:chOff x="612888" y="1011276"/>
              <a:chExt cx="549087" cy="556640"/>
            </a:xfrm>
          </p:grpSpPr>
          <p:pic>
            <p:nvPicPr>
              <p:cNvPr id="40" name="Picture 39" descr="C:\Users\aschwartzenberger\Documents\ATS\CHRYSLER INTERNATIONAL\Chrysler PRGs\ICONS\safety.png">
                <a:extLst>
                  <a:ext uri="{FF2B5EF4-FFF2-40B4-BE49-F238E27FC236}">
                    <a16:creationId xmlns:a16="http://schemas.microsoft.com/office/drawing/2014/main" id="{8668EC12-98AE-B584-ADB1-63AC028B5100}"/>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41" name="Oval 40">
                <a:extLst>
                  <a:ext uri="{FF2B5EF4-FFF2-40B4-BE49-F238E27FC236}">
                    <a16:creationId xmlns:a16="http://schemas.microsoft.com/office/drawing/2014/main" id="{EB4B65ED-DAE1-6F56-DAA3-17ABE32DE4CA}"/>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61" name="Graphic 60" descr="Gauge with solid fill">
              <a:extLst>
                <a:ext uri="{FF2B5EF4-FFF2-40B4-BE49-F238E27FC236}">
                  <a16:creationId xmlns:a16="http://schemas.microsoft.com/office/drawing/2014/main" id="{2D212D42-91E0-3052-A547-6DEDB01CB136}"/>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738" y="1885524"/>
              <a:ext cx="397951" cy="397951"/>
            </a:xfrm>
            <a:prstGeom prst="rect">
              <a:avLst/>
            </a:prstGeom>
          </p:spPr>
        </p:pic>
      </p:grpSp>
      <p:grpSp>
        <p:nvGrpSpPr>
          <p:cNvPr id="65" name="Group 64">
            <a:extLst>
              <a:ext uri="{FF2B5EF4-FFF2-40B4-BE49-F238E27FC236}">
                <a16:creationId xmlns:a16="http://schemas.microsoft.com/office/drawing/2014/main" id="{5C7A1DA7-2CF2-2950-0051-0D6339E4978F}"/>
              </a:ext>
            </a:extLst>
          </p:cNvPr>
          <p:cNvGrpSpPr/>
          <p:nvPr/>
        </p:nvGrpSpPr>
        <p:grpSpPr>
          <a:xfrm>
            <a:off x="5361058" y="2614077"/>
            <a:ext cx="549087" cy="556640"/>
            <a:chOff x="612884" y="2614077"/>
            <a:chExt cx="549087" cy="556640"/>
          </a:xfrm>
        </p:grpSpPr>
        <p:grpSp>
          <p:nvGrpSpPr>
            <p:cNvPr id="42" name="Group 41">
              <a:extLst>
                <a:ext uri="{FF2B5EF4-FFF2-40B4-BE49-F238E27FC236}">
                  <a16:creationId xmlns:a16="http://schemas.microsoft.com/office/drawing/2014/main" id="{2B421414-A963-B8EE-920B-447271DAF569}"/>
                </a:ext>
              </a:extLst>
            </p:cNvPr>
            <p:cNvGrpSpPr/>
            <p:nvPr/>
          </p:nvGrpSpPr>
          <p:grpSpPr>
            <a:xfrm>
              <a:off x="612884" y="2614077"/>
              <a:ext cx="549087" cy="556640"/>
              <a:chOff x="612888" y="1011276"/>
              <a:chExt cx="549087" cy="556640"/>
            </a:xfrm>
          </p:grpSpPr>
          <p:pic>
            <p:nvPicPr>
              <p:cNvPr id="43" name="Picture 42" descr="C:\Users\aschwartzenberger\Documents\ATS\CHRYSLER INTERNATIONAL\Chrysler PRGs\ICONS\safety.png">
                <a:extLst>
                  <a:ext uri="{FF2B5EF4-FFF2-40B4-BE49-F238E27FC236}">
                    <a16:creationId xmlns:a16="http://schemas.microsoft.com/office/drawing/2014/main" id="{2A626B2F-053A-9BD1-1784-FF539265821B}"/>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44" name="Oval 43">
                <a:extLst>
                  <a:ext uri="{FF2B5EF4-FFF2-40B4-BE49-F238E27FC236}">
                    <a16:creationId xmlns:a16="http://schemas.microsoft.com/office/drawing/2014/main" id="{090A851A-8755-38EA-C282-AF1CB3153F90}"/>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64" name="Graphic 63" descr="Money with solid fill">
              <a:extLst>
                <a:ext uri="{FF2B5EF4-FFF2-40B4-BE49-F238E27FC236}">
                  <a16:creationId xmlns:a16="http://schemas.microsoft.com/office/drawing/2014/main" id="{2FD965BC-009C-E07A-F088-CE1C96C8B5DB}"/>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4738" y="2679871"/>
              <a:ext cx="379067" cy="379067"/>
            </a:xfrm>
            <a:prstGeom prst="rect">
              <a:avLst/>
            </a:prstGeom>
          </p:spPr>
        </p:pic>
      </p:grpSp>
      <p:grpSp>
        <p:nvGrpSpPr>
          <p:cNvPr id="71" name="Group 70">
            <a:extLst>
              <a:ext uri="{FF2B5EF4-FFF2-40B4-BE49-F238E27FC236}">
                <a16:creationId xmlns:a16="http://schemas.microsoft.com/office/drawing/2014/main" id="{30004CFE-8B09-1990-5F80-F1403097780C}"/>
              </a:ext>
            </a:extLst>
          </p:cNvPr>
          <p:cNvGrpSpPr/>
          <p:nvPr/>
        </p:nvGrpSpPr>
        <p:grpSpPr>
          <a:xfrm>
            <a:off x="5362110" y="3394649"/>
            <a:ext cx="549087" cy="556640"/>
            <a:chOff x="617610" y="4174560"/>
            <a:chExt cx="549087" cy="556640"/>
          </a:xfrm>
        </p:grpSpPr>
        <p:grpSp>
          <p:nvGrpSpPr>
            <p:cNvPr id="48" name="Group 47">
              <a:extLst>
                <a:ext uri="{FF2B5EF4-FFF2-40B4-BE49-F238E27FC236}">
                  <a16:creationId xmlns:a16="http://schemas.microsoft.com/office/drawing/2014/main" id="{E13A219E-85B6-F7D1-4653-19519A136667}"/>
                </a:ext>
              </a:extLst>
            </p:cNvPr>
            <p:cNvGrpSpPr/>
            <p:nvPr/>
          </p:nvGrpSpPr>
          <p:grpSpPr>
            <a:xfrm>
              <a:off x="617610" y="4174560"/>
              <a:ext cx="549087" cy="556640"/>
              <a:chOff x="612888" y="1011276"/>
              <a:chExt cx="549087" cy="556640"/>
            </a:xfrm>
          </p:grpSpPr>
          <p:pic>
            <p:nvPicPr>
              <p:cNvPr id="49" name="Picture 48" descr="C:\Users\aschwartzenberger\Documents\ATS\CHRYSLER INTERNATIONAL\Chrysler PRGs\ICONS\safety.png">
                <a:extLst>
                  <a:ext uri="{FF2B5EF4-FFF2-40B4-BE49-F238E27FC236}">
                    <a16:creationId xmlns:a16="http://schemas.microsoft.com/office/drawing/2014/main" id="{EB13FC87-B01F-A06A-3F9F-FDA4A1773D43}"/>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50" name="Oval 49">
                <a:extLst>
                  <a:ext uri="{FF2B5EF4-FFF2-40B4-BE49-F238E27FC236}">
                    <a16:creationId xmlns:a16="http://schemas.microsoft.com/office/drawing/2014/main" id="{F1D9000D-8725-7FD1-780C-50B68670444C}"/>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70" name="Graphic 69" descr="Thumbs up sign with solid fill">
              <a:extLst>
                <a:ext uri="{FF2B5EF4-FFF2-40B4-BE49-F238E27FC236}">
                  <a16:creationId xmlns:a16="http://schemas.microsoft.com/office/drawing/2014/main" id="{0BF2F539-47E9-63AA-D660-A0389D06E223}"/>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2306" y="4276946"/>
              <a:ext cx="343605" cy="343605"/>
            </a:xfrm>
            <a:prstGeom prst="rect">
              <a:avLst/>
            </a:prstGeom>
          </p:spPr>
        </p:pic>
      </p:grpSp>
      <p:grpSp>
        <p:nvGrpSpPr>
          <p:cNvPr id="74" name="Group 73">
            <a:extLst>
              <a:ext uri="{FF2B5EF4-FFF2-40B4-BE49-F238E27FC236}">
                <a16:creationId xmlns:a16="http://schemas.microsoft.com/office/drawing/2014/main" id="{960A392C-52F1-5367-8A76-299CCDF8F99D}"/>
              </a:ext>
            </a:extLst>
          </p:cNvPr>
          <p:cNvGrpSpPr/>
          <p:nvPr/>
        </p:nvGrpSpPr>
        <p:grpSpPr>
          <a:xfrm>
            <a:off x="5362108" y="4174882"/>
            <a:ext cx="549087" cy="556640"/>
            <a:chOff x="617608" y="4954793"/>
            <a:chExt cx="549087" cy="556640"/>
          </a:xfrm>
        </p:grpSpPr>
        <p:grpSp>
          <p:nvGrpSpPr>
            <p:cNvPr id="51" name="Group 50">
              <a:extLst>
                <a:ext uri="{FF2B5EF4-FFF2-40B4-BE49-F238E27FC236}">
                  <a16:creationId xmlns:a16="http://schemas.microsoft.com/office/drawing/2014/main" id="{72C12BEF-E09D-283C-0C76-1ED7EA615889}"/>
                </a:ext>
              </a:extLst>
            </p:cNvPr>
            <p:cNvGrpSpPr/>
            <p:nvPr/>
          </p:nvGrpSpPr>
          <p:grpSpPr>
            <a:xfrm>
              <a:off x="617608" y="4954793"/>
              <a:ext cx="549087" cy="556640"/>
              <a:chOff x="612888" y="1011276"/>
              <a:chExt cx="549087" cy="556640"/>
            </a:xfrm>
          </p:grpSpPr>
          <p:pic>
            <p:nvPicPr>
              <p:cNvPr id="52" name="Picture 51" descr="C:\Users\aschwartzenberger\Documents\ATS\CHRYSLER INTERNATIONAL\Chrysler PRGs\ICONS\safety.png">
                <a:extLst>
                  <a:ext uri="{FF2B5EF4-FFF2-40B4-BE49-F238E27FC236}">
                    <a16:creationId xmlns:a16="http://schemas.microsoft.com/office/drawing/2014/main" id="{1BD62AFE-FB5A-15F7-7828-770D738D927E}"/>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53" name="Oval 52">
                <a:extLst>
                  <a:ext uri="{FF2B5EF4-FFF2-40B4-BE49-F238E27FC236}">
                    <a16:creationId xmlns:a16="http://schemas.microsoft.com/office/drawing/2014/main" id="{6B861755-63BE-8A91-0C21-C869589FCE10}"/>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73" name="Graphic 72" descr="Convertible with solid fill">
              <a:extLst>
                <a:ext uri="{FF2B5EF4-FFF2-40B4-BE49-F238E27FC236}">
                  <a16:creationId xmlns:a16="http://schemas.microsoft.com/office/drawing/2014/main" id="{2F54806D-3FA7-0D8A-D508-060E6CD1D72D}"/>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4411" y="5057488"/>
              <a:ext cx="379889" cy="379889"/>
            </a:xfrm>
            <a:prstGeom prst="rect">
              <a:avLst/>
            </a:prstGeom>
          </p:spPr>
        </p:pic>
      </p:grpSp>
      <p:grpSp>
        <p:nvGrpSpPr>
          <p:cNvPr id="77" name="Group 76">
            <a:extLst>
              <a:ext uri="{FF2B5EF4-FFF2-40B4-BE49-F238E27FC236}">
                <a16:creationId xmlns:a16="http://schemas.microsoft.com/office/drawing/2014/main" id="{70FDACB3-83F9-231D-0929-C641074FF144}"/>
              </a:ext>
            </a:extLst>
          </p:cNvPr>
          <p:cNvGrpSpPr/>
          <p:nvPr/>
        </p:nvGrpSpPr>
        <p:grpSpPr>
          <a:xfrm>
            <a:off x="5361058" y="4955116"/>
            <a:ext cx="549087" cy="556640"/>
            <a:chOff x="616558" y="5735027"/>
            <a:chExt cx="549087" cy="556640"/>
          </a:xfrm>
        </p:grpSpPr>
        <p:grpSp>
          <p:nvGrpSpPr>
            <p:cNvPr id="54" name="Group 53">
              <a:extLst>
                <a:ext uri="{FF2B5EF4-FFF2-40B4-BE49-F238E27FC236}">
                  <a16:creationId xmlns:a16="http://schemas.microsoft.com/office/drawing/2014/main" id="{97623E59-3CBD-ADDA-BBBB-A1C24517E029}"/>
                </a:ext>
              </a:extLst>
            </p:cNvPr>
            <p:cNvGrpSpPr/>
            <p:nvPr/>
          </p:nvGrpSpPr>
          <p:grpSpPr>
            <a:xfrm>
              <a:off x="616558" y="5735027"/>
              <a:ext cx="549087" cy="556640"/>
              <a:chOff x="612888" y="1011276"/>
              <a:chExt cx="549087" cy="556640"/>
            </a:xfrm>
          </p:grpSpPr>
          <p:pic>
            <p:nvPicPr>
              <p:cNvPr id="55" name="Picture 54" descr="C:\Users\aschwartzenberger\Documents\ATS\CHRYSLER INTERNATIONAL\Chrysler PRGs\ICONS\safety.png">
                <a:extLst>
                  <a:ext uri="{FF2B5EF4-FFF2-40B4-BE49-F238E27FC236}">
                    <a16:creationId xmlns:a16="http://schemas.microsoft.com/office/drawing/2014/main" id="{C983E9EF-4E52-0C98-E6CF-AB2EACE749AA}"/>
                  </a:ext>
                </a:extLst>
              </p:cNvPr>
              <p:cNvPicPr>
                <a:picLocks noChangeAspect="1"/>
              </p:cNvPicPr>
              <p:nvPr/>
            </p:nvPicPr>
            <p:blipFill>
              <a:blip r:embed="rId4" cstate="print">
                <a:duotone>
                  <a:srgbClr val="24378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888" y="1011276"/>
                <a:ext cx="549087" cy="556640"/>
              </a:xfrm>
              <a:prstGeom prst="rect">
                <a:avLst/>
              </a:prstGeom>
              <a:noFill/>
            </p:spPr>
          </p:pic>
          <p:sp>
            <p:nvSpPr>
              <p:cNvPr id="56" name="Oval 55">
                <a:extLst>
                  <a:ext uri="{FF2B5EF4-FFF2-40B4-BE49-F238E27FC236}">
                    <a16:creationId xmlns:a16="http://schemas.microsoft.com/office/drawing/2014/main" id="{907DD7DC-D487-148A-7C41-1C202D108849}"/>
                  </a:ext>
                </a:extLst>
              </p:cNvPr>
              <p:cNvSpPr/>
              <p:nvPr/>
            </p:nvSpPr>
            <p:spPr>
              <a:xfrm>
                <a:off x="654757" y="1068681"/>
                <a:ext cx="470369" cy="433569"/>
              </a:xfrm>
              <a:prstGeom prst="ellipse">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grpSp>
        <p:pic>
          <p:nvPicPr>
            <p:cNvPr id="76" name="Graphic 75" descr="Wireless with solid fill">
              <a:extLst>
                <a:ext uri="{FF2B5EF4-FFF2-40B4-BE49-F238E27FC236}">
                  <a16:creationId xmlns:a16="http://schemas.microsoft.com/office/drawing/2014/main" id="{CEB194BD-D6E6-607D-69B0-F0B218665EEA}"/>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3788" y="5829567"/>
              <a:ext cx="360729" cy="360729"/>
            </a:xfrm>
            <a:prstGeom prst="rect">
              <a:avLst/>
            </a:prstGeom>
          </p:spPr>
        </p:pic>
      </p:grpSp>
      <p:grpSp>
        <p:nvGrpSpPr>
          <p:cNvPr id="3" name="Group 2">
            <a:extLst>
              <a:ext uri="{FF2B5EF4-FFF2-40B4-BE49-F238E27FC236}">
                <a16:creationId xmlns:a16="http://schemas.microsoft.com/office/drawing/2014/main" id="{2F1B4828-FF00-D722-0BAF-5812268E9C1B}"/>
              </a:ext>
            </a:extLst>
          </p:cNvPr>
          <p:cNvGrpSpPr/>
          <p:nvPr/>
        </p:nvGrpSpPr>
        <p:grpSpPr>
          <a:xfrm>
            <a:off x="526944" y="3141206"/>
            <a:ext cx="3807160" cy="621030"/>
            <a:chOff x="6859137" y="0"/>
            <a:chExt cx="3807160" cy="1242060"/>
          </a:xfrm>
        </p:grpSpPr>
        <p:sp>
          <p:nvSpPr>
            <p:cNvPr id="4" name="Arrow: Chevron 3">
              <a:extLst>
                <a:ext uri="{FF2B5EF4-FFF2-40B4-BE49-F238E27FC236}">
                  <a16:creationId xmlns:a16="http://schemas.microsoft.com/office/drawing/2014/main" id="{255E212C-6D3D-DA37-F4F7-C78D9D316A63}"/>
                </a:ext>
              </a:extLst>
            </p:cNvPr>
            <p:cNvSpPr/>
            <p:nvPr/>
          </p:nvSpPr>
          <p:spPr>
            <a:xfrm>
              <a:off x="6859137" y="0"/>
              <a:ext cx="3807160" cy="1242060"/>
            </a:xfrm>
            <a:prstGeom prst="chevron">
              <a:avLst/>
            </a:prstGeom>
            <a:solidFill>
              <a:srgbClr val="243782">
                <a:lumMod val="20000"/>
                <a:lumOff val="80000"/>
                <a:alpha val="30000"/>
              </a:srgbClr>
            </a:solidFill>
            <a:ln w="12700" cap="flat" cmpd="sng" algn="ctr">
              <a:solidFill>
                <a:srgbClr val="26397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Arrow: Chevron 4">
              <a:extLst>
                <a:ext uri="{FF2B5EF4-FFF2-40B4-BE49-F238E27FC236}">
                  <a16:creationId xmlns:a16="http://schemas.microsoft.com/office/drawing/2014/main" id="{266EB560-6A6D-F4B5-083C-BF32466E2528}"/>
                </a:ext>
              </a:extLst>
            </p:cNvPr>
            <p:cNvSpPr txBox="1"/>
            <p:nvPr/>
          </p:nvSpPr>
          <p:spPr>
            <a:xfrm>
              <a:off x="7480167" y="0"/>
              <a:ext cx="2565100" cy="1242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rtlCol="0" anchor="ctr" anchorCtr="0">
              <a:noAutofit/>
            </a:bodyPr>
            <a:lstStyle/>
            <a:p>
              <a:pPr marL="0" marR="0" lvl="0" indent="0" algn="ctr" defTabSz="622300" rtl="0">
                <a:lnSpc>
                  <a:spcPct val="100000"/>
                </a:lnSpc>
                <a:spcBef>
                  <a:spcPct val="0"/>
                </a:spcBef>
                <a:spcAft>
                  <a:spcPts val="0"/>
                </a:spcAft>
                <a:buClr>
                  <a:srgbClr val="000000"/>
                </a:buClr>
                <a:buFont typeface="Arial"/>
                <a:buNone/>
              </a:pPr>
              <a:r>
                <a:rPr lang="en-US" sz="1400" b="0" i="0" u="none" strike="noStrike" kern="1200" cap="none">
                  <a:solidFill>
                    <a:srgbClr val="243782"/>
                  </a:solidFill>
                  <a:latin typeface="+mj-lt"/>
                  <a:ea typeface="+mn-ea"/>
                  <a:cs typeface="+mn-cs"/>
                  <a:sym typeface="Arial"/>
                </a:rPr>
                <a:t>SPECIT</a:t>
              </a:r>
            </a:p>
          </p:txBody>
        </p:sp>
      </p:grpSp>
    </p:spTree>
    <p:custDataLst>
      <p:tags r:id="rId1"/>
    </p:custDataLst>
    <p:extLst>
      <p:ext uri="{BB962C8B-B14F-4D97-AF65-F5344CB8AC3E}">
        <p14:creationId xmlns:p14="http://schemas.microsoft.com/office/powerpoint/2010/main" val="13346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17" grpId="0"/>
      <p:bldP spid="18" grpId="0"/>
      <p:bldP spid="20" grpId="0"/>
      <p:bldP spid="22" grpId="0"/>
      <p:bldP spid="23"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2000" cy="6858000"/>
          </a:xfrm>
          <a:prstGeom prst="rect">
            <a:avLst/>
          </a:prstGeom>
          <a:effectLst>
            <a:reflection endPos="0" dist="50800" dir="5400000" sy="-100000" algn="bl" rotWithShape="0"/>
          </a:effectLst>
        </p:spPr>
      </p:pic>
      <p:sp>
        <p:nvSpPr>
          <p:cNvPr id="5" name="Title 1">
            <a:extLst>
              <a:ext uri="{FF2B5EF4-FFF2-40B4-BE49-F238E27FC236}">
                <a16:creationId xmlns:a16="http://schemas.microsoft.com/office/drawing/2014/main" id="{DC3B4DD2-8695-4255-B88E-4DF60B5A71FC}"/>
              </a:ext>
            </a:extLst>
          </p:cNvPr>
          <p:cNvSpPr>
            <a:spLocks noGrp="1"/>
          </p:cNvSpPr>
          <p:nvPr>
            <p:ph type="title"/>
          </p:nvPr>
        </p:nvSpPr>
        <p:spPr>
          <a:xfrm>
            <a:off x="335280" y="318808"/>
            <a:ext cx="11521440" cy="5539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3600" b="1">
                <a:solidFill>
                  <a:schemeClr val="bg1"/>
                </a:solidFill>
                <a:cs typeface="Arial"/>
              </a:rPr>
              <a:t>HOUSEKEEPING</a:t>
            </a:r>
          </a:p>
        </p:txBody>
      </p:sp>
      <p:pic>
        <p:nvPicPr>
          <p:cNvPr id="4" name="Graphic 3" descr="Watch with solid fill">
            <a:extLst>
              <a:ext uri="{FF2B5EF4-FFF2-40B4-BE49-F238E27FC236}">
                <a16:creationId xmlns:a16="http://schemas.microsoft.com/office/drawing/2014/main" id="{AD51ED11-6A5B-DC15-EFAD-FFBBC8CC0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2772" y="1808320"/>
            <a:ext cx="1659622" cy="1659622"/>
          </a:xfrm>
          <a:prstGeom prst="rect">
            <a:avLst/>
          </a:prstGeom>
        </p:spPr>
      </p:pic>
      <p:pic>
        <p:nvPicPr>
          <p:cNvPr id="10" name="Graphic 9" descr="Fire with solid fill">
            <a:extLst>
              <a:ext uri="{FF2B5EF4-FFF2-40B4-BE49-F238E27FC236}">
                <a16:creationId xmlns:a16="http://schemas.microsoft.com/office/drawing/2014/main" id="{0DF01B9F-BD69-3F81-EE8A-A1ECDDCDA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94406" y="1794687"/>
            <a:ext cx="1686887" cy="1686887"/>
          </a:xfrm>
          <a:prstGeom prst="rect">
            <a:avLst/>
          </a:prstGeom>
        </p:spPr>
      </p:pic>
      <p:pic>
        <p:nvPicPr>
          <p:cNvPr id="12" name="Graphic 11" descr="No smoking with solid fill">
            <a:extLst>
              <a:ext uri="{FF2B5EF4-FFF2-40B4-BE49-F238E27FC236}">
                <a16:creationId xmlns:a16="http://schemas.microsoft.com/office/drawing/2014/main" id="{9CF3EBF6-E43B-83F1-59D8-B9E4016CF9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5670" y="1848167"/>
            <a:ext cx="1686887" cy="1686887"/>
          </a:xfrm>
          <a:prstGeom prst="rect">
            <a:avLst/>
          </a:prstGeom>
        </p:spPr>
      </p:pic>
      <p:pic>
        <p:nvPicPr>
          <p:cNvPr id="14" name="Graphic 13" descr="Questions with solid fill">
            <a:extLst>
              <a:ext uri="{FF2B5EF4-FFF2-40B4-BE49-F238E27FC236}">
                <a16:creationId xmlns:a16="http://schemas.microsoft.com/office/drawing/2014/main" id="{031C9126-624F-8616-0127-5DAED0867B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4040" y="3848229"/>
            <a:ext cx="1376492" cy="1376492"/>
          </a:xfrm>
          <a:prstGeom prst="rect">
            <a:avLst/>
          </a:prstGeom>
        </p:spPr>
      </p:pic>
      <p:pic>
        <p:nvPicPr>
          <p:cNvPr id="16" name="Graphic 15" descr="Latte Cup with solid fill">
            <a:extLst>
              <a:ext uri="{FF2B5EF4-FFF2-40B4-BE49-F238E27FC236}">
                <a16:creationId xmlns:a16="http://schemas.microsoft.com/office/drawing/2014/main" id="{3FB4DBEC-2656-4540-CE1B-9CFB522BC6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31814" y="1808320"/>
            <a:ext cx="1544927" cy="1544927"/>
          </a:xfrm>
          <a:prstGeom prst="rect">
            <a:avLst/>
          </a:prstGeom>
        </p:spPr>
      </p:pic>
      <p:pic>
        <p:nvPicPr>
          <p:cNvPr id="20" name="Graphic 19" descr="Table setting with solid fill">
            <a:extLst>
              <a:ext uri="{FF2B5EF4-FFF2-40B4-BE49-F238E27FC236}">
                <a16:creationId xmlns:a16="http://schemas.microsoft.com/office/drawing/2014/main" id="{F7E2879A-E81E-CCD1-2BC4-3C8065FD7F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8628" y="3695697"/>
            <a:ext cx="1806430" cy="1806430"/>
          </a:xfrm>
          <a:prstGeom prst="rect">
            <a:avLst/>
          </a:prstGeom>
        </p:spPr>
      </p:pic>
      <p:pic>
        <p:nvPicPr>
          <p:cNvPr id="24" name="Graphic 23" descr="No Phones with solid fill">
            <a:extLst>
              <a:ext uri="{FF2B5EF4-FFF2-40B4-BE49-F238E27FC236}">
                <a16:creationId xmlns:a16="http://schemas.microsoft.com/office/drawing/2014/main" id="{B57327EE-1C86-EC39-DA19-B37E4DCA16F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57506" y="3788864"/>
            <a:ext cx="1376492" cy="1376492"/>
          </a:xfrm>
          <a:prstGeom prst="rect">
            <a:avLst/>
          </a:prstGeom>
        </p:spPr>
      </p:pic>
      <p:pic>
        <p:nvPicPr>
          <p:cNvPr id="7" name="Graphic 6" descr="Gender with solid fill">
            <a:extLst>
              <a:ext uri="{FF2B5EF4-FFF2-40B4-BE49-F238E27FC236}">
                <a16:creationId xmlns:a16="http://schemas.microsoft.com/office/drawing/2014/main" id="{0A076874-6AE4-55E3-F68E-6775D34874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77969" y="1862109"/>
            <a:ext cx="1659621" cy="1659621"/>
          </a:xfrm>
          <a:prstGeom prst="rect">
            <a:avLst/>
          </a:prstGeom>
        </p:spPr>
      </p:pic>
      <p:pic>
        <p:nvPicPr>
          <p:cNvPr id="2" name="Graphic 1" descr="Clipboard Checked with solid fill">
            <a:extLst>
              <a:ext uri="{FF2B5EF4-FFF2-40B4-BE49-F238E27FC236}">
                <a16:creationId xmlns:a16="http://schemas.microsoft.com/office/drawing/2014/main" id="{A540349B-CEDF-69A1-994C-25F2A83ADBD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001063" y="3535054"/>
            <a:ext cx="1806430" cy="1806430"/>
          </a:xfrm>
          <a:prstGeom prst="rect">
            <a:avLst/>
          </a:prstGeom>
        </p:spPr>
      </p:pic>
      <p:grpSp>
        <p:nvGrpSpPr>
          <p:cNvPr id="3" name="Group 2">
            <a:extLst>
              <a:ext uri="{FF2B5EF4-FFF2-40B4-BE49-F238E27FC236}">
                <a16:creationId xmlns:a16="http://schemas.microsoft.com/office/drawing/2014/main" id="{7A546A3C-7374-0652-7139-6462FFB86F1C}"/>
              </a:ext>
            </a:extLst>
          </p:cNvPr>
          <p:cNvGrpSpPr/>
          <p:nvPr/>
        </p:nvGrpSpPr>
        <p:grpSpPr>
          <a:xfrm>
            <a:off x="5116617" y="3709717"/>
            <a:ext cx="1686887" cy="1673563"/>
            <a:chOff x="6096000" y="4850012"/>
            <a:chExt cx="1689180" cy="1689180"/>
          </a:xfrm>
        </p:grpSpPr>
        <p:pic>
          <p:nvPicPr>
            <p:cNvPr id="8" name="Graphic 7" descr="Laptop outline">
              <a:extLst>
                <a:ext uri="{FF2B5EF4-FFF2-40B4-BE49-F238E27FC236}">
                  <a16:creationId xmlns:a16="http://schemas.microsoft.com/office/drawing/2014/main" id="{1500F06A-7C99-D630-508E-B4832090DF6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96000" y="4850012"/>
              <a:ext cx="1689180" cy="1689180"/>
            </a:xfrm>
            <a:prstGeom prst="rect">
              <a:avLst/>
            </a:prstGeom>
          </p:spPr>
        </p:pic>
        <p:cxnSp>
          <p:nvCxnSpPr>
            <p:cNvPr id="9" name="Straight Connector 8">
              <a:extLst>
                <a:ext uri="{FF2B5EF4-FFF2-40B4-BE49-F238E27FC236}">
                  <a16:creationId xmlns:a16="http://schemas.microsoft.com/office/drawing/2014/main" id="{B175FEBA-995C-11FC-FB37-1E0B140696EF}"/>
                </a:ext>
              </a:extLst>
            </p:cNvPr>
            <p:cNvCxnSpPr>
              <a:cxnSpLocks/>
            </p:cNvCxnSpPr>
            <p:nvPr/>
          </p:nvCxnSpPr>
          <p:spPr>
            <a:xfrm flipH="1">
              <a:off x="6495691" y="5094542"/>
              <a:ext cx="973061" cy="1260039"/>
            </a:xfrm>
            <a:prstGeom prst="line">
              <a:avLst/>
            </a:prstGeom>
            <a:ln w="920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51859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24A93-5A89-EF06-995D-8CE1F0437F8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37E7642E-7F8F-5EAD-7CF4-8BC7647B7C79}"/>
              </a:ext>
            </a:extLst>
          </p:cNvPr>
          <p:cNvGrpSpPr/>
          <p:nvPr/>
        </p:nvGrpSpPr>
        <p:grpSpPr>
          <a:xfrm>
            <a:off x="0" y="-191066"/>
            <a:ext cx="12192000" cy="6858000"/>
            <a:chOff x="0" y="0"/>
            <a:chExt cx="12192000" cy="6858000"/>
          </a:xfrm>
        </p:grpSpPr>
        <p:pic>
          <p:nvPicPr>
            <p:cNvPr id="2" name="Picture 1" descr="image">
              <a:extLst>
                <a:ext uri="{FF2B5EF4-FFF2-40B4-BE49-F238E27FC236}">
                  <a16:creationId xmlns:a16="http://schemas.microsoft.com/office/drawing/2014/main" id="{8531BBDE-4A38-FD89-DDEC-0A3C2913A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F5B6E4-BCB6-CF29-DCD8-A706A3EC3CF4}"/>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08705889-AADA-B3DE-EEC8-B0D0BEBD3B6F}"/>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400" b="1" dirty="0">
                <a:solidFill>
                  <a:schemeClr val="bg1"/>
                </a:solidFill>
                <a:latin typeface="Arial (Headings)"/>
                <a:ea typeface="+mn-ea"/>
                <a:cs typeface="+mn-cs"/>
              </a:rPr>
              <a:t>ACTIVITY:</a:t>
            </a:r>
            <a:br>
              <a:rPr lang="en-US" sz="2400" b="1" dirty="0">
                <a:solidFill>
                  <a:schemeClr val="bg1"/>
                </a:solidFill>
                <a:latin typeface="Arial (Headings)"/>
                <a:ea typeface="+mn-ea"/>
                <a:cs typeface="+mn-cs"/>
              </a:rPr>
            </a:br>
            <a:r>
              <a:rPr lang="en-US" sz="2400" b="1" dirty="0">
                <a:solidFill>
                  <a:schemeClr val="bg1"/>
                </a:solidFill>
                <a:latin typeface="Arial (Headings)"/>
                <a:ea typeface="+mn-ea"/>
                <a:cs typeface="+mn-cs"/>
              </a:rPr>
              <a:t>SPECIT PRODUCT DISCOVERY</a:t>
            </a:r>
          </a:p>
        </p:txBody>
      </p:sp>
      <p:sp>
        <p:nvSpPr>
          <p:cNvPr id="6" name="TextBox 5">
            <a:extLst>
              <a:ext uri="{FF2B5EF4-FFF2-40B4-BE49-F238E27FC236}">
                <a16:creationId xmlns:a16="http://schemas.microsoft.com/office/drawing/2014/main" id="{B26AB377-8793-F813-3B2D-363286D9691C}"/>
              </a:ext>
            </a:extLst>
          </p:cNvPr>
          <p:cNvSpPr txBox="1"/>
          <p:nvPr/>
        </p:nvSpPr>
        <p:spPr>
          <a:xfrm>
            <a:off x="1046528" y="3248137"/>
            <a:ext cx="10269172" cy="923330"/>
          </a:xfrm>
          <a:prstGeom prst="rect">
            <a:avLst/>
          </a:prstGeom>
          <a:noFill/>
        </p:spPr>
        <p:txBody>
          <a:bodyPr wrap="square" lIns="91440" tIns="45720" rIns="91440" bIns="45720" anchor="t">
            <a:spAutoFit/>
          </a:bodyPr>
          <a:lstStyle/>
          <a:p>
            <a:r>
              <a:rPr lang="en-US" dirty="0">
                <a:solidFill>
                  <a:schemeClr val="tx1">
                    <a:lumMod val="75000"/>
                    <a:lumOff val="25000"/>
                  </a:schemeClr>
                </a:solidFill>
              </a:rPr>
              <a:t>Using sticky notes write a list of features that are connected to the category stated on your SPECIT board provided by the trainer. Try and fill your board with relevant features</a:t>
            </a:r>
            <a:br>
              <a:rPr lang="en-US" dirty="0">
                <a:solidFill>
                  <a:schemeClr val="tx1">
                    <a:lumMod val="75000"/>
                    <a:lumOff val="25000"/>
                  </a:schemeClr>
                </a:solidFill>
              </a:rPr>
            </a:br>
            <a:endParaRPr lang="en-US" dirty="0">
              <a:solidFill>
                <a:schemeClr val="tx1">
                  <a:lumMod val="75000"/>
                  <a:lumOff val="25000"/>
                </a:schemeClr>
              </a:solidFill>
            </a:endParaRPr>
          </a:p>
        </p:txBody>
      </p:sp>
      <p:sp>
        <p:nvSpPr>
          <p:cNvPr id="8" name="TextBox 7">
            <a:extLst>
              <a:ext uri="{FF2B5EF4-FFF2-40B4-BE49-F238E27FC236}">
                <a16:creationId xmlns:a16="http://schemas.microsoft.com/office/drawing/2014/main" id="{3FF94B39-F3ED-8EA2-6786-F86A2D306AF9}"/>
              </a:ext>
            </a:extLst>
          </p:cNvPr>
          <p:cNvSpPr txBox="1"/>
          <p:nvPr/>
        </p:nvSpPr>
        <p:spPr>
          <a:xfrm>
            <a:off x="964315" y="4837993"/>
            <a:ext cx="6102990" cy="369332"/>
          </a:xfrm>
          <a:prstGeom prst="rect">
            <a:avLst/>
          </a:prstGeom>
          <a:noFill/>
        </p:spPr>
        <p:txBody>
          <a:bodyPr wrap="square">
            <a:spAutoFit/>
          </a:bodyPr>
          <a:lstStyle/>
          <a:p>
            <a:r>
              <a:rPr lang="en-US" dirty="0">
                <a:solidFill>
                  <a:schemeClr val="tx1">
                    <a:lumMod val="75000"/>
                    <a:lumOff val="25000"/>
                  </a:schemeClr>
                </a:solidFill>
              </a:rPr>
              <a:t>10 minutes activity – 5 minutes presentations</a:t>
            </a:r>
          </a:p>
        </p:txBody>
      </p:sp>
      <p:pic>
        <p:nvPicPr>
          <p:cNvPr id="9" name="Graphic 8" descr="Hourglass 30% with solid fill">
            <a:extLst>
              <a:ext uri="{FF2B5EF4-FFF2-40B4-BE49-F238E27FC236}">
                <a16:creationId xmlns:a16="http://schemas.microsoft.com/office/drawing/2014/main" id="{6ACAF4CD-9810-442E-2197-4248889FAE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971" y="4879942"/>
            <a:ext cx="285434" cy="285434"/>
          </a:xfrm>
          <a:prstGeom prst="rect">
            <a:avLst/>
          </a:prstGeom>
        </p:spPr>
      </p:pic>
      <p:pic>
        <p:nvPicPr>
          <p:cNvPr id="3" name="Graphic 2" descr="Users with solid fill">
            <a:extLst>
              <a:ext uri="{FF2B5EF4-FFF2-40B4-BE49-F238E27FC236}">
                <a16:creationId xmlns:a16="http://schemas.microsoft.com/office/drawing/2014/main" id="{A92094E6-FE9D-0721-C746-879CE2D24D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046097"/>
            <a:ext cx="358344" cy="358344"/>
          </a:xfrm>
          <a:prstGeom prst="rect">
            <a:avLst/>
          </a:prstGeom>
        </p:spPr>
      </p:pic>
      <p:pic>
        <p:nvPicPr>
          <p:cNvPr id="7" name="Graphic 6" descr="Bullseye with solid fill">
            <a:extLst>
              <a:ext uri="{FF2B5EF4-FFF2-40B4-BE49-F238E27FC236}">
                <a16:creationId xmlns:a16="http://schemas.microsoft.com/office/drawing/2014/main" id="{F212E743-59CA-C342-05A3-813A86C47B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312226"/>
            <a:ext cx="390308" cy="390308"/>
          </a:xfrm>
          <a:prstGeom prst="rect">
            <a:avLst/>
          </a:prstGeom>
        </p:spPr>
      </p:pic>
      <p:sp>
        <p:nvSpPr>
          <p:cNvPr id="12" name="TextBox 11">
            <a:extLst>
              <a:ext uri="{FF2B5EF4-FFF2-40B4-BE49-F238E27FC236}">
                <a16:creationId xmlns:a16="http://schemas.microsoft.com/office/drawing/2014/main" id="{390E7D8A-DF16-5A20-4227-6C71BD33BE22}"/>
              </a:ext>
            </a:extLst>
          </p:cNvPr>
          <p:cNvSpPr txBox="1"/>
          <p:nvPr/>
        </p:nvSpPr>
        <p:spPr>
          <a:xfrm>
            <a:off x="1046528" y="4046097"/>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lumMod val="75000"/>
                    <a:lumOff val="25000"/>
                  </a:prstClr>
                </a:solidFill>
                <a:latin typeface="Calibri" panose="020F0502020204030204"/>
              </a:rPr>
              <a:t>Pairs</a:t>
            </a: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229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451D2-341D-8F43-5EFF-EB6657A1F823}"/>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6AFA3D9E-B580-8077-DC8D-678211DD5A22}"/>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0A23BCDE-BA11-1024-9E00-7EAC65992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184F60-6B5B-14BE-A19D-D70ED3EBBEC4}"/>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42" name="Title 1">
            <a:extLst>
              <a:ext uri="{FF2B5EF4-FFF2-40B4-BE49-F238E27FC236}">
                <a16:creationId xmlns:a16="http://schemas.microsoft.com/office/drawing/2014/main" id="{2EA205AD-10A9-05FB-8A7F-8ED4B31661A5}"/>
              </a:ext>
            </a:extLst>
          </p:cNvPr>
          <p:cNvSpPr txBox="1">
            <a:spLocks/>
          </p:cNvSpPr>
          <p:nvPr/>
        </p:nvSpPr>
        <p:spPr>
          <a:xfrm>
            <a:off x="335280" y="1860667"/>
            <a:ext cx="115214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400" b="1" dirty="0">
                <a:solidFill>
                  <a:schemeClr val="bg1"/>
                </a:solidFill>
                <a:latin typeface="Arial (Headings)"/>
                <a:ea typeface="+mn-ea"/>
                <a:cs typeface="+mn-cs"/>
              </a:rPr>
              <a:t>WHAT ARE THE WALKAROUND STEPS?</a:t>
            </a:r>
          </a:p>
        </p:txBody>
      </p:sp>
    </p:spTree>
    <p:extLst>
      <p:ext uri="{BB962C8B-B14F-4D97-AF65-F5344CB8AC3E}">
        <p14:creationId xmlns:p14="http://schemas.microsoft.com/office/powerpoint/2010/main" val="2305795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370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5-POSITIONS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Position 1 – Front of the vehicle</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Opening statement</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Front Styling / Aerodynamics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Lighting </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Engines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Transmissions</a:t>
            </a:r>
          </a:p>
          <a:p>
            <a:pPr marL="285750" indent="-285750" defTabSz="913526">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Other features relevant to this customer’s </a:t>
            </a:r>
            <a:r>
              <a:rPr lang="en-US" sz="1800" kern="0" dirty="0">
                <a:solidFill>
                  <a:srgbClr val="005BAA"/>
                </a:solidFill>
                <a:latin typeface="Arial (Headings)"/>
                <a:cs typeface="Calibri"/>
              </a:rPr>
              <a:t>SPECIT motivations </a:t>
            </a:r>
            <a:endParaRPr lang="en-US" sz="1800" b="0" i="0" u="none" strike="noStrike" kern="0" cap="none" spc="0" normalizeH="0" baseline="0" noProof="0" dirty="0">
              <a:ln>
                <a:noFill/>
              </a:ln>
              <a:solidFill>
                <a:srgbClr val="005BAA"/>
              </a:solidFill>
              <a:effectLst/>
              <a:uLnTx/>
              <a:uFillTx/>
              <a:latin typeface="Arial (Headings)"/>
              <a:cs typeface="Calibri"/>
            </a:endParaRPr>
          </a:p>
        </p:txBody>
      </p:sp>
      <p:grpSp>
        <p:nvGrpSpPr>
          <p:cNvPr id="2" name="グループ化 3">
            <a:extLst>
              <a:ext uri="{FF2B5EF4-FFF2-40B4-BE49-F238E27FC236}">
                <a16:creationId xmlns:a16="http://schemas.microsoft.com/office/drawing/2014/main" id="{AF5FDE46-29B3-2358-FF16-14D603A53828}"/>
              </a:ext>
            </a:extLst>
          </p:cNvPr>
          <p:cNvGrpSpPr/>
          <p:nvPr/>
        </p:nvGrpSpPr>
        <p:grpSpPr>
          <a:xfrm>
            <a:off x="6092488" y="2370873"/>
            <a:ext cx="5569056" cy="2116251"/>
            <a:chOff x="5760347" y="6119302"/>
            <a:chExt cx="6659894" cy="2340869"/>
          </a:xfrm>
        </p:grpSpPr>
        <p:pic>
          <p:nvPicPr>
            <p:cNvPr id="4" name="図 31">
              <a:extLst>
                <a:ext uri="{FF2B5EF4-FFF2-40B4-BE49-F238E27FC236}">
                  <a16:creationId xmlns:a16="http://schemas.microsoft.com/office/drawing/2014/main" id="{325A25B3-C1EE-9E5D-48BF-01CEA9146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347" y="6119302"/>
              <a:ext cx="6659894" cy="2340869"/>
            </a:xfrm>
            <a:prstGeom prst="rect">
              <a:avLst/>
            </a:prstGeom>
          </p:spPr>
        </p:pic>
        <p:sp>
          <p:nvSpPr>
            <p:cNvPr id="5" name="正方形/長方形 2">
              <a:extLst>
                <a:ext uri="{FF2B5EF4-FFF2-40B4-BE49-F238E27FC236}">
                  <a16:creationId xmlns:a16="http://schemas.microsoft.com/office/drawing/2014/main" id="{43D0A5F3-7FEE-D140-FC59-7840B34CEB11}"/>
                </a:ext>
              </a:extLst>
            </p:cNvPr>
            <p:cNvSpPr/>
            <p:nvPr/>
          </p:nvSpPr>
          <p:spPr>
            <a:xfrm>
              <a:off x="8467136" y="7419214"/>
              <a:ext cx="1340355" cy="289268"/>
            </a:xfrm>
            <a:prstGeom prst="rect">
              <a:avLst/>
            </a:prstGeom>
            <a:solidFill>
              <a:srgbClr val="D4DB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Tree>
    <p:custDataLst>
      <p:tags r:id="rId1"/>
    </p:custDataLst>
    <p:extLst>
      <p:ext uri="{BB962C8B-B14F-4D97-AF65-F5344CB8AC3E}">
        <p14:creationId xmlns:p14="http://schemas.microsoft.com/office/powerpoint/2010/main" val="234043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3431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5-POSITIONS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Position 2 – Passenger’s Side</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Side Styling</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Suspension and wheels </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Wheels and tires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Brakes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Suspension </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Drivetrain</a:t>
            </a:r>
          </a:p>
        </p:txBody>
      </p:sp>
      <p:pic>
        <p:nvPicPr>
          <p:cNvPr id="8" name="図 1">
            <a:extLst>
              <a:ext uri="{FF2B5EF4-FFF2-40B4-BE49-F238E27FC236}">
                <a16:creationId xmlns:a16="http://schemas.microsoft.com/office/drawing/2014/main" id="{2DF247C2-C122-62E1-563B-376BFD570D0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6096000" y="2277222"/>
            <a:ext cx="5569056" cy="2303555"/>
          </a:xfrm>
          <a:prstGeom prst="rect">
            <a:avLst/>
          </a:prstGeom>
        </p:spPr>
      </p:pic>
    </p:spTree>
    <p:custDataLst>
      <p:tags r:id="rId1"/>
    </p:custDataLst>
    <p:extLst>
      <p:ext uri="{BB962C8B-B14F-4D97-AF65-F5344CB8AC3E}">
        <p14:creationId xmlns:p14="http://schemas.microsoft.com/office/powerpoint/2010/main" val="3931652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5-POSITIONS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Position 3 – Behind the vehicle (rear end)</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Rear Styling, trunk space, rear functionality</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Lead off with an impact statement</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Start at the top, work your</a:t>
            </a:r>
            <a:br>
              <a:rPr lang="en-US" sz="1800" kern="0" dirty="0">
                <a:solidFill>
                  <a:srgbClr val="005BAA"/>
                </a:solidFill>
                <a:latin typeface="Arial (Headings)"/>
                <a:cs typeface="Calibri"/>
              </a:rPr>
            </a:br>
            <a:r>
              <a:rPr lang="en-US" sz="1800" kern="0" dirty="0">
                <a:solidFill>
                  <a:srgbClr val="005BAA"/>
                </a:solidFill>
                <a:latin typeface="Arial (Headings)"/>
                <a:cs typeface="Calibri"/>
              </a:rPr>
              <a:t>way down and say what you see</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Hands-free liftgate</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Cargo capacity</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ParkView Rear Back-Up Camera</a:t>
            </a:r>
          </a:p>
          <a:p>
            <a:pPr marL="285750" indent="-285750" defTabSz="913526">
              <a:spcAft>
                <a:spcPct val="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Towing capability</a:t>
            </a:r>
          </a:p>
        </p:txBody>
      </p:sp>
      <p:pic>
        <p:nvPicPr>
          <p:cNvPr id="4" name="図 11">
            <a:extLst>
              <a:ext uri="{FF2B5EF4-FFF2-40B4-BE49-F238E27FC236}">
                <a16:creationId xmlns:a16="http://schemas.microsoft.com/office/drawing/2014/main" id="{0C08F23D-98AC-FC6C-841C-C7E8030FBA44}"/>
              </a:ext>
            </a:extLst>
          </p:cNvPr>
          <p:cNvPicPr>
            <a:picLocks noChangeAspect="1"/>
          </p:cNvPicPr>
          <p:nvPr/>
        </p:nvPicPr>
        <p:blipFill rotWithShape="1">
          <a:blip r:embed="rId4">
            <a:extLst>
              <a:ext uri="{28A0092B-C50C-407E-A947-70E740481C1C}">
                <a14:useLocalDpi xmlns:a14="http://schemas.microsoft.com/office/drawing/2010/main" val="0"/>
              </a:ext>
            </a:extLst>
          </a:blip>
          <a:srcRect t="11964" b="4338"/>
          <a:stretch/>
        </p:blipFill>
        <p:spPr>
          <a:xfrm>
            <a:off x="6096000" y="1924049"/>
            <a:ext cx="5569056" cy="3009901"/>
          </a:xfrm>
          <a:prstGeom prst="rect">
            <a:avLst/>
          </a:prstGeom>
        </p:spPr>
      </p:pic>
      <p:sp>
        <p:nvSpPr>
          <p:cNvPr id="13" name="Rectangle 12">
            <a:extLst>
              <a:ext uri="{FF2B5EF4-FFF2-40B4-BE49-F238E27FC236}">
                <a16:creationId xmlns:a16="http://schemas.microsoft.com/office/drawing/2014/main" id="{7732C0A6-8596-F1A9-B2EF-51FBF7CE3158}"/>
              </a:ext>
            </a:extLst>
          </p:cNvPr>
          <p:cNvSpPr/>
          <p:nvPr/>
        </p:nvSpPr>
        <p:spPr>
          <a:xfrm>
            <a:off x="9086850" y="2867073"/>
            <a:ext cx="828675" cy="42862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Tree>
    <p:custDataLst>
      <p:tags r:id="rId1"/>
    </p:custDataLst>
    <p:extLst>
      <p:ext uri="{BB962C8B-B14F-4D97-AF65-F5344CB8AC3E}">
        <p14:creationId xmlns:p14="http://schemas.microsoft.com/office/powerpoint/2010/main" val="3856189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5-POSITIONS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Position 4 – Driver’s Side</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The “big story”</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All Safety features</a:t>
            </a:r>
          </a:p>
          <a:p>
            <a:pPr marL="742950" lvl="1" indent="-285750" defTabSz="913526">
              <a:spcAft>
                <a:spcPts val="600"/>
              </a:spcAft>
              <a:buFont typeface="Arial" panose="020B0604020202020204" pitchFamily="34" charset="0"/>
              <a:buChar char="•"/>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Passive and Active</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Performance and capability</a:t>
            </a:r>
          </a:p>
          <a:p>
            <a:pPr marL="742950" lvl="1" indent="-285750" defTabSz="913526">
              <a:buFont typeface="Arial" panose="020B0604020202020204" pitchFamily="34" charset="0"/>
              <a:buChar char="•"/>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Off-Road</a:t>
            </a:r>
          </a:p>
          <a:p>
            <a:pPr marL="742950" lvl="1" indent="-285750" defTabSz="913526">
              <a:buFont typeface="Arial" panose="020B0604020202020204" pitchFamily="34" charset="0"/>
              <a:buChar char="•"/>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Racing</a:t>
            </a:r>
          </a:p>
          <a:p>
            <a:pPr marL="742950" lvl="1" indent="-285750" defTabSz="913526">
              <a:spcAft>
                <a:spcPts val="600"/>
              </a:spcAft>
              <a:buFont typeface="Arial" panose="020B0604020202020204" pitchFamily="34" charset="0"/>
              <a:buChar char="•"/>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Family Space</a:t>
            </a:r>
          </a:p>
        </p:txBody>
      </p:sp>
      <p:pic>
        <p:nvPicPr>
          <p:cNvPr id="2" name="図 1">
            <a:extLst>
              <a:ext uri="{FF2B5EF4-FFF2-40B4-BE49-F238E27FC236}">
                <a16:creationId xmlns:a16="http://schemas.microsoft.com/office/drawing/2014/main" id="{B84EEFCD-53D2-77CD-030E-C1A6166967B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6000" y="2163175"/>
            <a:ext cx="5569056" cy="2531649"/>
          </a:xfrm>
          <a:prstGeom prst="rect">
            <a:avLst/>
          </a:prstGeom>
        </p:spPr>
      </p:pic>
    </p:spTree>
    <p:custDataLst>
      <p:tags r:id="rId1"/>
    </p:custDataLst>
    <p:extLst>
      <p:ext uri="{BB962C8B-B14F-4D97-AF65-F5344CB8AC3E}">
        <p14:creationId xmlns:p14="http://schemas.microsoft.com/office/powerpoint/2010/main" val="172311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5-POSITIONS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Position 5 – Interior</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Passenger front and rear seating, comfort and convenience</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Power seats that adjust for optimal comfort</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Folding seats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Storage area inside the vehicle</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Infotainment technology, passive safety, steering wheel controls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Interior Styling and Luxury</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Start with the sunroof (if equipped) </a:t>
            </a:r>
            <a:br>
              <a:rPr kumimoji="0" lang="en-US" sz="1800" b="0" i="0" u="none" strike="noStrike" kern="0" cap="none" spc="0" normalizeH="0" baseline="0" noProof="0" dirty="0">
                <a:ln>
                  <a:noFill/>
                </a:ln>
                <a:solidFill>
                  <a:srgbClr val="005BAA"/>
                </a:solidFill>
                <a:effectLst/>
                <a:uLnTx/>
                <a:uFillTx/>
                <a:latin typeface="Arial (Headings)"/>
                <a:ea typeface="+mj-ea"/>
                <a:cs typeface="Calibri"/>
              </a:rPr>
            </a:br>
            <a:r>
              <a:rPr kumimoji="0" lang="en-US" sz="1800" b="0" i="0" u="none" strike="noStrike" kern="0" cap="none" spc="0" normalizeH="0" baseline="0" noProof="0" dirty="0">
                <a:ln>
                  <a:noFill/>
                </a:ln>
                <a:solidFill>
                  <a:srgbClr val="005BAA"/>
                </a:solidFill>
                <a:effectLst/>
                <a:uLnTx/>
                <a:uFillTx/>
                <a:latin typeface="Arial (Headings)"/>
                <a:ea typeface="+mj-ea"/>
                <a:cs typeface="Calibri"/>
              </a:rPr>
              <a:t>and work down the center stack</a:t>
            </a:r>
          </a:p>
        </p:txBody>
      </p:sp>
      <p:pic>
        <p:nvPicPr>
          <p:cNvPr id="4" name="図 7">
            <a:extLst>
              <a:ext uri="{FF2B5EF4-FFF2-40B4-BE49-F238E27FC236}">
                <a16:creationId xmlns:a16="http://schemas.microsoft.com/office/drawing/2014/main" id="{6BC129EE-F16B-1C00-3D29-31A3D00A9B38}"/>
              </a:ext>
            </a:extLst>
          </p:cNvPr>
          <p:cNvPicPr>
            <a:picLocks noChangeAspect="1"/>
          </p:cNvPicPr>
          <p:nvPr/>
        </p:nvPicPr>
        <p:blipFill rotWithShape="1">
          <a:blip r:embed="rId4">
            <a:extLst>
              <a:ext uri="{28A0092B-C50C-407E-A947-70E740481C1C}">
                <a14:useLocalDpi xmlns:a14="http://schemas.microsoft.com/office/drawing/2010/main" val="0"/>
              </a:ext>
            </a:extLst>
          </a:blip>
          <a:srcRect l="30665" t="15001" r="26826" b="43501"/>
          <a:stretch/>
        </p:blipFill>
        <p:spPr>
          <a:xfrm>
            <a:off x="6096000" y="2090737"/>
            <a:ext cx="5569056" cy="2676526"/>
          </a:xfrm>
          <a:prstGeom prst="rect">
            <a:avLst/>
          </a:prstGeom>
        </p:spPr>
      </p:pic>
    </p:spTree>
    <p:custDataLst>
      <p:tags r:id="rId1"/>
    </p:custDataLst>
    <p:extLst>
      <p:ext uri="{BB962C8B-B14F-4D97-AF65-F5344CB8AC3E}">
        <p14:creationId xmlns:p14="http://schemas.microsoft.com/office/powerpoint/2010/main" val="3392277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59D356-B12D-3B6F-98B5-59269BFFFB6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5" name="Title 1">
            <a:extLst>
              <a:ext uri="{FF2B5EF4-FFF2-40B4-BE49-F238E27FC236}">
                <a16:creationId xmlns:a16="http://schemas.microsoft.com/office/drawing/2014/main" id="{E299D591-FF93-F74D-B257-9554C0C7DABE}"/>
              </a:ext>
            </a:extLst>
          </p:cNvPr>
          <p:cNvSpPr txBox="1">
            <a:spLocks/>
          </p:cNvSpPr>
          <p:nvPr/>
        </p:nvSpPr>
        <p:spPr bwMode="gray">
          <a:xfrm>
            <a:off x="526945" y="1245323"/>
            <a:ext cx="5383038" cy="204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Approaching the car</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Approach the car from the front for maximum impact</a:t>
            </a:r>
          </a:p>
          <a:p>
            <a:pPr marL="285750" lvl="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Opening Statement; </a:t>
            </a:r>
            <a:r>
              <a:rPr lang="en-US" sz="1800" dirty="0"/>
              <a:t>Brand identity</a:t>
            </a:r>
            <a:endParaRPr lang="en-US" sz="1800" kern="0" dirty="0">
              <a:solidFill>
                <a:srgbClr val="005BAA"/>
              </a:solidFill>
              <a:latin typeface="Arial (Headings)"/>
              <a:cs typeface="Calibri"/>
            </a:endParaRPr>
          </a:p>
        </p:txBody>
      </p:sp>
      <p:pic>
        <p:nvPicPr>
          <p:cNvPr id="6" name="Picture 5">
            <a:extLst>
              <a:ext uri="{FF2B5EF4-FFF2-40B4-BE49-F238E27FC236}">
                <a16:creationId xmlns:a16="http://schemas.microsoft.com/office/drawing/2014/main" id="{829C51A4-34D2-69A8-9A3E-8BF35E9292CB}"/>
              </a:ext>
            </a:extLst>
          </p:cNvPr>
          <p:cNvPicPr>
            <a:picLocks noChangeAspect="1"/>
          </p:cNvPicPr>
          <p:nvPr/>
        </p:nvPicPr>
        <p:blipFill>
          <a:blip r:embed="rId3" cstate="print"/>
          <a:stretch>
            <a:fillRect/>
          </a:stretch>
        </p:blipFill>
        <p:spPr>
          <a:xfrm>
            <a:off x="7242164" y="1354268"/>
            <a:ext cx="2123894" cy="4507703"/>
          </a:xfrm>
          <a:prstGeom prst="rect">
            <a:avLst/>
          </a:prstGeom>
          <a:ln>
            <a:solidFill>
              <a:schemeClr val="accent1"/>
            </a:solidFill>
          </a:ln>
        </p:spPr>
      </p:pic>
    </p:spTree>
    <p:extLst>
      <p:ext uri="{BB962C8B-B14F-4D97-AF65-F5344CB8AC3E}">
        <p14:creationId xmlns:p14="http://schemas.microsoft.com/office/powerpoint/2010/main" val="2085305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76E0A-E263-E4B8-60AE-7BC390A89AC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22E7829-99C4-84B1-1A00-B04C3DAF62C7}"/>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8C536726-591D-5D98-89D5-D92B94BAED85}"/>
              </a:ext>
            </a:extLst>
          </p:cNvPr>
          <p:cNvSpPr txBox="1">
            <a:spLocks/>
          </p:cNvSpPr>
          <p:nvPr/>
        </p:nvSpPr>
        <p:spPr bwMode="gray">
          <a:xfrm>
            <a:off x="526944" y="1245323"/>
            <a:ext cx="4721331" cy="4262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6-POSITIONS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Position 1 – Interior Front</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Passenger front seating, comfort and convenience</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Power seats that adjust for optimal comfort</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Storage area inside the vehicle</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Infotainment technology, passive safety, steering wheel controls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Interior Styling and Luxury</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Start with the sunroof (if equipped) </a:t>
            </a:r>
            <a:br>
              <a:rPr kumimoji="0" lang="en-US" sz="1800" b="0" i="0" u="none" strike="noStrike" kern="0" cap="none" spc="0" normalizeH="0" baseline="0" noProof="0" dirty="0">
                <a:ln>
                  <a:noFill/>
                </a:ln>
                <a:solidFill>
                  <a:srgbClr val="005BAA"/>
                </a:solidFill>
                <a:effectLst/>
                <a:uLnTx/>
                <a:uFillTx/>
                <a:latin typeface="Arial (Headings)"/>
                <a:ea typeface="+mj-ea"/>
                <a:cs typeface="Calibri"/>
              </a:rPr>
            </a:br>
            <a:r>
              <a:rPr kumimoji="0" lang="en-US" sz="1800" b="0" i="0" u="none" strike="noStrike" kern="0" cap="none" spc="0" normalizeH="0" baseline="0" noProof="0" dirty="0">
                <a:ln>
                  <a:noFill/>
                </a:ln>
                <a:solidFill>
                  <a:srgbClr val="005BAA"/>
                </a:solidFill>
                <a:effectLst/>
                <a:uLnTx/>
                <a:uFillTx/>
                <a:latin typeface="Arial (Headings)"/>
                <a:ea typeface="+mj-ea"/>
                <a:cs typeface="Calibri"/>
              </a:rPr>
              <a:t>and work down the center stack</a:t>
            </a:r>
          </a:p>
        </p:txBody>
      </p:sp>
      <p:pic>
        <p:nvPicPr>
          <p:cNvPr id="2" name="Picture 1">
            <a:extLst>
              <a:ext uri="{FF2B5EF4-FFF2-40B4-BE49-F238E27FC236}">
                <a16:creationId xmlns:a16="http://schemas.microsoft.com/office/drawing/2014/main" id="{B7F1F90A-808D-B2CD-F3A0-DB394DD800CC}"/>
              </a:ext>
            </a:extLst>
          </p:cNvPr>
          <p:cNvPicPr>
            <a:picLocks noChangeAspect="1"/>
          </p:cNvPicPr>
          <p:nvPr/>
        </p:nvPicPr>
        <p:blipFill>
          <a:blip r:embed="rId4" cstate="print"/>
          <a:stretch>
            <a:fillRect/>
          </a:stretch>
        </p:blipFill>
        <p:spPr>
          <a:xfrm>
            <a:off x="7242164" y="1354268"/>
            <a:ext cx="2123894" cy="4507703"/>
          </a:xfrm>
          <a:prstGeom prst="rect">
            <a:avLst/>
          </a:prstGeom>
          <a:ln>
            <a:solidFill>
              <a:schemeClr val="accent1"/>
            </a:solidFill>
          </a:ln>
        </p:spPr>
      </p:pic>
    </p:spTree>
    <p:custDataLst>
      <p:tags r:id="rId1"/>
    </p:custDataLst>
    <p:extLst>
      <p:ext uri="{BB962C8B-B14F-4D97-AF65-F5344CB8AC3E}">
        <p14:creationId xmlns:p14="http://schemas.microsoft.com/office/powerpoint/2010/main" val="2355532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0A3B7-E4CD-D3EF-D165-3EC456CB042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316E1084-7AE4-F1E0-317F-FCD5E2DB97FF}"/>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0F8C7E41-06E8-2029-28AE-17FC4836CC07}"/>
              </a:ext>
            </a:extLst>
          </p:cNvPr>
          <p:cNvSpPr txBox="1">
            <a:spLocks/>
          </p:cNvSpPr>
          <p:nvPr/>
        </p:nvSpPr>
        <p:spPr bwMode="gray">
          <a:xfrm>
            <a:off x="526944" y="1245323"/>
            <a:ext cx="4721331" cy="370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6-POSITIONS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Position 2 – Interior Back</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lvl="0" indent="-285750" defTabSz="913526">
              <a:spcAft>
                <a:spcPts val="600"/>
              </a:spcAft>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Passenger rear seating </a:t>
            </a:r>
            <a:r>
              <a:rPr lang="en-US" sz="1800" dirty="0"/>
              <a:t>legroom, </a:t>
            </a:r>
            <a:r>
              <a:rPr kumimoji="0" lang="en-US" sz="1800" b="0" i="0" u="none" strike="noStrike" kern="0" cap="none" spc="0" normalizeH="0" baseline="0" noProof="0" dirty="0">
                <a:ln>
                  <a:noFill/>
                </a:ln>
                <a:solidFill>
                  <a:srgbClr val="005BAA"/>
                </a:solidFill>
                <a:effectLst/>
                <a:uLnTx/>
                <a:uFillTx/>
                <a:latin typeface="Arial (Headings)"/>
                <a:ea typeface="+mj-ea"/>
                <a:cs typeface="Calibri"/>
              </a:rPr>
              <a:t>comfort and convenience</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Folding seats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Storage area inside the vehicle</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Infotainment technology</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Interior Styling and Luxury</a:t>
            </a:r>
          </a:p>
          <a:p>
            <a:pPr marL="285750" lvl="0" indent="-285750" defTabSz="913526">
              <a:spcAft>
                <a:spcPts val="600"/>
              </a:spcAft>
              <a:buFont typeface="Arial" panose="020B0604020202020204" pitchFamily="34" charset="0"/>
              <a:buChar char="•"/>
              <a:tabLst>
                <a:tab pos="275353" algn="l"/>
              </a:tabLst>
              <a:defRPr/>
            </a:pPr>
            <a:r>
              <a:rPr lang="en-US" sz="1800" dirty="0"/>
              <a:t>Visibility, rear headrests, seat belts, ISO fix</a:t>
            </a:r>
            <a:endParaRPr lang="en-US" sz="1800" kern="0" dirty="0">
              <a:solidFill>
                <a:srgbClr val="005BAA"/>
              </a:solidFill>
              <a:latin typeface="Arial (Headings)"/>
              <a:cs typeface="Calibri"/>
            </a:endParaRPr>
          </a:p>
        </p:txBody>
      </p:sp>
      <p:pic>
        <p:nvPicPr>
          <p:cNvPr id="2" name="Picture 1">
            <a:extLst>
              <a:ext uri="{FF2B5EF4-FFF2-40B4-BE49-F238E27FC236}">
                <a16:creationId xmlns:a16="http://schemas.microsoft.com/office/drawing/2014/main" id="{BDB10ADA-BAAC-BF94-6DA7-8C7B6EE00D06}"/>
              </a:ext>
            </a:extLst>
          </p:cNvPr>
          <p:cNvPicPr>
            <a:picLocks noChangeAspect="1"/>
          </p:cNvPicPr>
          <p:nvPr/>
        </p:nvPicPr>
        <p:blipFill>
          <a:blip r:embed="rId4" cstate="print"/>
          <a:stretch>
            <a:fillRect/>
          </a:stretch>
        </p:blipFill>
        <p:spPr>
          <a:xfrm>
            <a:off x="7242164" y="1354268"/>
            <a:ext cx="2123894" cy="4507703"/>
          </a:xfrm>
          <a:prstGeom prst="rect">
            <a:avLst/>
          </a:prstGeom>
          <a:ln>
            <a:solidFill>
              <a:schemeClr val="accent1"/>
            </a:solidFill>
          </a:ln>
        </p:spPr>
      </p:pic>
    </p:spTree>
    <p:custDataLst>
      <p:tags r:id="rId1"/>
    </p:custDataLst>
    <p:extLst>
      <p:ext uri="{BB962C8B-B14F-4D97-AF65-F5344CB8AC3E}">
        <p14:creationId xmlns:p14="http://schemas.microsoft.com/office/powerpoint/2010/main" val="1882045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65077-551A-2571-2E4E-5B79F34883D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A89411-BC7D-FBEA-0EC9-369BB605476B}"/>
              </a:ext>
            </a:extLst>
          </p:cNvPr>
          <p:cNvPicPr>
            <a:picLocks noChangeAspect="1"/>
          </p:cNvPicPr>
          <p:nvPr/>
        </p:nvPicPr>
        <p:blipFill>
          <a:blip r:embed="rId4"/>
          <a:stretch>
            <a:fillRect/>
          </a:stretch>
        </p:blipFill>
        <p:spPr>
          <a:xfrm>
            <a:off x="0" y="-2284"/>
            <a:ext cx="12192000" cy="6858000"/>
          </a:xfrm>
          <a:prstGeom prst="rect">
            <a:avLst/>
          </a:prstGeom>
        </p:spPr>
      </p:pic>
      <p:sp>
        <p:nvSpPr>
          <p:cNvPr id="8" name="Rectangle 7">
            <a:extLst>
              <a:ext uri="{FF2B5EF4-FFF2-40B4-BE49-F238E27FC236}">
                <a16:creationId xmlns:a16="http://schemas.microsoft.com/office/drawing/2014/main" id="{E5760A71-53CD-8B63-81FF-129946869453}"/>
              </a:ext>
            </a:extLst>
          </p:cNvPr>
          <p:cNvSpPr/>
          <p:nvPr/>
        </p:nvSpPr>
        <p:spPr>
          <a:xfrm>
            <a:off x="2024391" y="1279890"/>
            <a:ext cx="45719" cy="4663238"/>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D5ED9BB-1330-99EC-308B-04B59D7D937D}"/>
              </a:ext>
            </a:extLst>
          </p:cNvPr>
          <p:cNvSpPr txBox="1">
            <a:spLocks/>
          </p:cNvSpPr>
          <p:nvPr/>
        </p:nvSpPr>
        <p:spPr bwMode="auto">
          <a:xfrm>
            <a:off x="418599" y="270769"/>
            <a:ext cx="11550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a:solidFill>
                  <a:prstClr val="white"/>
                </a:solidFill>
                <a:latin typeface="Arial (Headings)"/>
              </a:rPr>
              <a:t>YOUR SALES GROWTH JOURNEY – NEXT STEPS...</a:t>
            </a:r>
            <a:endParaRPr kumimoji="0" lang="en-US" sz="3600" b="1" i="0" u="none" strike="noStrike" kern="0" cap="none" spc="0" normalizeH="0" baseline="0" noProof="0">
              <a:ln>
                <a:noFill/>
              </a:ln>
              <a:solidFill>
                <a:prstClr val="white"/>
              </a:solidFill>
              <a:effectLst/>
              <a:uLnTx/>
              <a:uFillTx/>
              <a:latin typeface="Arial (Headings)"/>
              <a:ea typeface="+mj-ea"/>
              <a:cs typeface="+mj-cs"/>
            </a:endParaRPr>
          </a:p>
        </p:txBody>
      </p:sp>
      <p:sp>
        <p:nvSpPr>
          <p:cNvPr id="10" name="TextBox 9">
            <a:extLst>
              <a:ext uri="{FF2B5EF4-FFF2-40B4-BE49-F238E27FC236}">
                <a16:creationId xmlns:a16="http://schemas.microsoft.com/office/drawing/2014/main" id="{F03F6578-8C03-FDA2-AF7A-A377EC54F60C}"/>
              </a:ext>
            </a:extLst>
          </p:cNvPr>
          <p:cNvSpPr txBox="1"/>
          <p:nvPr/>
        </p:nvSpPr>
        <p:spPr>
          <a:xfrm>
            <a:off x="2352012" y="930126"/>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First Gear - Sales Induction &amp; Probation</a:t>
            </a:r>
          </a:p>
        </p:txBody>
      </p:sp>
      <p:sp>
        <p:nvSpPr>
          <p:cNvPr id="2" name="Flowchart: Connector 1">
            <a:extLst>
              <a:ext uri="{FF2B5EF4-FFF2-40B4-BE49-F238E27FC236}">
                <a16:creationId xmlns:a16="http://schemas.microsoft.com/office/drawing/2014/main" id="{3EFC245E-3C72-97A2-F86E-FF5410A14489}"/>
              </a:ext>
            </a:extLst>
          </p:cNvPr>
          <p:cNvSpPr/>
          <p:nvPr/>
        </p:nvSpPr>
        <p:spPr>
          <a:xfrm>
            <a:off x="1898687" y="1177948"/>
            <a:ext cx="276577" cy="23706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835CB37F-E5EA-51AB-64FE-3DC7B4A93D34}"/>
              </a:ext>
            </a:extLst>
          </p:cNvPr>
          <p:cNvSpPr/>
          <p:nvPr/>
        </p:nvSpPr>
        <p:spPr>
          <a:xfrm>
            <a:off x="1869490" y="178415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A906ACA2-E270-7BF0-3809-202D7A0882FF}"/>
              </a:ext>
            </a:extLst>
          </p:cNvPr>
          <p:cNvSpPr/>
          <p:nvPr/>
        </p:nvSpPr>
        <p:spPr>
          <a:xfrm>
            <a:off x="1857917" y="243733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27364B6B-6CC3-45FD-AB40-8E2CC07CC3BC}"/>
              </a:ext>
            </a:extLst>
          </p:cNvPr>
          <p:cNvSpPr/>
          <p:nvPr/>
        </p:nvSpPr>
        <p:spPr>
          <a:xfrm>
            <a:off x="1857457" y="480274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358BED06-310A-216F-1408-B1B074EDD8A8}"/>
              </a:ext>
            </a:extLst>
          </p:cNvPr>
          <p:cNvSpPr/>
          <p:nvPr/>
        </p:nvSpPr>
        <p:spPr>
          <a:xfrm>
            <a:off x="1779431" y="5652149"/>
            <a:ext cx="540261" cy="48579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9E7088E-2F8A-2C54-D1B3-FFAE3A1AD56F}"/>
              </a:ext>
            </a:extLst>
          </p:cNvPr>
          <p:cNvSpPr txBox="1"/>
          <p:nvPr/>
        </p:nvSpPr>
        <p:spPr>
          <a:xfrm>
            <a:off x="2391482" y="22164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3 &amp; 4</a:t>
            </a:r>
          </a:p>
        </p:txBody>
      </p:sp>
      <p:sp>
        <p:nvSpPr>
          <p:cNvPr id="12" name="TextBox 11">
            <a:extLst>
              <a:ext uri="{FF2B5EF4-FFF2-40B4-BE49-F238E27FC236}">
                <a16:creationId xmlns:a16="http://schemas.microsoft.com/office/drawing/2014/main" id="{12D7DB9F-7A71-7BFD-B3F8-9AD73EDBD974}"/>
              </a:ext>
            </a:extLst>
          </p:cNvPr>
          <p:cNvSpPr txBox="1"/>
          <p:nvPr/>
        </p:nvSpPr>
        <p:spPr>
          <a:xfrm>
            <a:off x="2388060" y="4536085"/>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Assessment (In-Branch)</a:t>
            </a:r>
          </a:p>
        </p:txBody>
      </p:sp>
      <p:sp>
        <p:nvSpPr>
          <p:cNvPr id="13" name="TextBox 12">
            <a:extLst>
              <a:ext uri="{FF2B5EF4-FFF2-40B4-BE49-F238E27FC236}">
                <a16:creationId xmlns:a16="http://schemas.microsoft.com/office/drawing/2014/main" id="{D7582955-F313-FA6E-BDC4-501913676D57}"/>
              </a:ext>
            </a:extLst>
          </p:cNvPr>
          <p:cNvSpPr txBox="1"/>
          <p:nvPr/>
        </p:nvSpPr>
        <p:spPr>
          <a:xfrm>
            <a:off x="2455670" y="5480701"/>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Awards Ceremony</a:t>
            </a:r>
          </a:p>
        </p:txBody>
      </p:sp>
      <p:sp>
        <p:nvSpPr>
          <p:cNvPr id="14" name="TextBox 13">
            <a:extLst>
              <a:ext uri="{FF2B5EF4-FFF2-40B4-BE49-F238E27FC236}">
                <a16:creationId xmlns:a16="http://schemas.microsoft.com/office/drawing/2014/main" id="{42A66670-9B31-8B33-F519-F11A5BC943A9}"/>
              </a:ext>
            </a:extLst>
          </p:cNvPr>
          <p:cNvSpPr txBox="1"/>
          <p:nvPr/>
        </p:nvSpPr>
        <p:spPr>
          <a:xfrm>
            <a:off x="2352012" y="1533015"/>
            <a:ext cx="4142918"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1 &amp; 2</a:t>
            </a:r>
          </a:p>
        </p:txBody>
      </p:sp>
      <p:pic>
        <p:nvPicPr>
          <p:cNvPr id="15" name="Graphic 14" descr="Badge Tick with solid fill">
            <a:extLst>
              <a:ext uri="{FF2B5EF4-FFF2-40B4-BE49-F238E27FC236}">
                <a16:creationId xmlns:a16="http://schemas.microsoft.com/office/drawing/2014/main" id="{A16AD1A9-27CF-D3FE-B84B-2372FA1299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1079648"/>
            <a:ext cx="485978" cy="485978"/>
          </a:xfrm>
          <a:prstGeom prst="rect">
            <a:avLst/>
          </a:prstGeom>
        </p:spPr>
      </p:pic>
      <p:sp>
        <p:nvSpPr>
          <p:cNvPr id="16" name="TextBox 15">
            <a:extLst>
              <a:ext uri="{FF2B5EF4-FFF2-40B4-BE49-F238E27FC236}">
                <a16:creationId xmlns:a16="http://schemas.microsoft.com/office/drawing/2014/main" id="{4395E26E-CD39-8821-A64A-05B9934A835C}"/>
              </a:ext>
            </a:extLst>
          </p:cNvPr>
          <p:cNvSpPr txBox="1"/>
          <p:nvPr/>
        </p:nvSpPr>
        <p:spPr>
          <a:xfrm>
            <a:off x="2403055" y="2999097"/>
            <a:ext cx="7487975" cy="612412"/>
          </a:xfrm>
          <a:prstGeom prst="rect">
            <a:avLst/>
          </a:prstGeom>
          <a:noFill/>
        </p:spPr>
        <p:txBody>
          <a:bodyPr wrap="square" lIns="91440" tIns="45720" rIns="91440" bIns="45720" rtlCol="0" anchor="t">
            <a:spAutoFit/>
          </a:bodyPr>
          <a:lstStyle/>
          <a:p>
            <a:pPr>
              <a:lnSpc>
                <a:spcPct val="200000"/>
              </a:lnSpc>
              <a:defRPr/>
            </a:pPr>
            <a:r>
              <a:rPr lang="en-US" sz="2000" dirty="0">
                <a:solidFill>
                  <a:prstClr val="white"/>
                </a:solidFill>
                <a:latin typeface="Arial (Headings)"/>
              </a:rPr>
              <a:t>IMI Sales Process Module 5 (Half day)</a:t>
            </a:r>
          </a:p>
        </p:txBody>
      </p:sp>
      <p:sp>
        <p:nvSpPr>
          <p:cNvPr id="17" name="Flowchart: Connector 16">
            <a:extLst>
              <a:ext uri="{FF2B5EF4-FFF2-40B4-BE49-F238E27FC236}">
                <a16:creationId xmlns:a16="http://schemas.microsoft.com/office/drawing/2014/main" id="{1A3A6DEB-5E22-B4EE-A0BC-8C2A586C2EED}"/>
              </a:ext>
            </a:extLst>
          </p:cNvPr>
          <p:cNvSpPr/>
          <p:nvPr/>
        </p:nvSpPr>
        <p:spPr>
          <a:xfrm>
            <a:off x="1869490" y="3229628"/>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13969CCC-4A78-58F1-7884-456A10C92AC9}"/>
              </a:ext>
            </a:extLst>
          </p:cNvPr>
          <p:cNvSpPr/>
          <p:nvPr/>
        </p:nvSpPr>
        <p:spPr>
          <a:xfrm>
            <a:off x="1869490" y="404990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6F81120-0AFD-EA50-A509-E8B2EC96D0BA}"/>
              </a:ext>
            </a:extLst>
          </p:cNvPr>
          <p:cNvSpPr txBox="1"/>
          <p:nvPr/>
        </p:nvSpPr>
        <p:spPr>
          <a:xfrm>
            <a:off x="2391481" y="37677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Advanced Customer Communications </a:t>
            </a:r>
          </a:p>
        </p:txBody>
      </p:sp>
      <p:sp>
        <p:nvSpPr>
          <p:cNvPr id="23" name="Right Brace 22">
            <a:extLst>
              <a:ext uri="{FF2B5EF4-FFF2-40B4-BE49-F238E27FC236}">
                <a16:creationId xmlns:a16="http://schemas.microsoft.com/office/drawing/2014/main" id="{BF3166A7-4415-106F-7F9B-C229C17FAC43}"/>
              </a:ext>
            </a:extLst>
          </p:cNvPr>
          <p:cNvSpPr/>
          <p:nvPr/>
        </p:nvSpPr>
        <p:spPr>
          <a:xfrm>
            <a:off x="8388335" y="1338201"/>
            <a:ext cx="652923" cy="4863795"/>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313F8F9E-921E-2786-DC37-689C4E9F602D}"/>
              </a:ext>
            </a:extLst>
          </p:cNvPr>
          <p:cNvSpPr txBox="1"/>
          <p:nvPr/>
        </p:nvSpPr>
        <p:spPr>
          <a:xfrm>
            <a:off x="9098649" y="2617735"/>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Product eLearning</a:t>
            </a:r>
          </a:p>
        </p:txBody>
      </p:sp>
      <p:sp>
        <p:nvSpPr>
          <p:cNvPr id="25" name="TextBox 24">
            <a:extLst>
              <a:ext uri="{FF2B5EF4-FFF2-40B4-BE49-F238E27FC236}">
                <a16:creationId xmlns:a16="http://schemas.microsoft.com/office/drawing/2014/main" id="{73A33DAA-9474-AEE8-8649-1857C1AB9BCA}"/>
              </a:ext>
            </a:extLst>
          </p:cNvPr>
          <p:cNvSpPr txBox="1"/>
          <p:nvPr/>
        </p:nvSpPr>
        <p:spPr>
          <a:xfrm>
            <a:off x="9086921" y="3321648"/>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On the job training</a:t>
            </a:r>
          </a:p>
        </p:txBody>
      </p:sp>
      <p:sp>
        <p:nvSpPr>
          <p:cNvPr id="26" name="TextBox 25">
            <a:extLst>
              <a:ext uri="{FF2B5EF4-FFF2-40B4-BE49-F238E27FC236}">
                <a16:creationId xmlns:a16="http://schemas.microsoft.com/office/drawing/2014/main" id="{743C8284-8924-098B-5D3F-768265A339B5}"/>
              </a:ext>
            </a:extLst>
          </p:cNvPr>
          <p:cNvSpPr txBox="1"/>
          <p:nvPr/>
        </p:nvSpPr>
        <p:spPr>
          <a:xfrm>
            <a:off x="9086921" y="4025561"/>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Coaching 1-2-1’s</a:t>
            </a:r>
          </a:p>
        </p:txBody>
      </p:sp>
      <p:sp>
        <p:nvSpPr>
          <p:cNvPr id="18" name="Flowchart: Connector 17">
            <a:extLst>
              <a:ext uri="{FF2B5EF4-FFF2-40B4-BE49-F238E27FC236}">
                <a16:creationId xmlns:a16="http://schemas.microsoft.com/office/drawing/2014/main" id="{4E26D905-3AEF-22AF-CDA8-3971F7C5DD2C}"/>
              </a:ext>
            </a:extLst>
          </p:cNvPr>
          <p:cNvSpPr/>
          <p:nvPr/>
        </p:nvSpPr>
        <p:spPr>
          <a:xfrm>
            <a:off x="1845091" y="1161922"/>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Badge Tick with solid fill">
            <a:extLst>
              <a:ext uri="{FF2B5EF4-FFF2-40B4-BE49-F238E27FC236}">
                <a16:creationId xmlns:a16="http://schemas.microsoft.com/office/drawing/2014/main" id="{F6E52871-8C85-342D-1C84-A855E84A7E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1701879"/>
            <a:ext cx="485978" cy="485978"/>
          </a:xfrm>
          <a:prstGeom prst="rect">
            <a:avLst/>
          </a:prstGeom>
        </p:spPr>
      </p:pic>
      <p:pic>
        <p:nvPicPr>
          <p:cNvPr id="20" name="Graphic 19" descr="Badge Tick with solid fill">
            <a:extLst>
              <a:ext uri="{FF2B5EF4-FFF2-40B4-BE49-F238E27FC236}">
                <a16:creationId xmlns:a16="http://schemas.microsoft.com/office/drawing/2014/main" id="{928F0C5B-C898-FB72-0F86-95244127D4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3956284"/>
            <a:ext cx="485978" cy="485978"/>
          </a:xfrm>
          <a:prstGeom prst="rect">
            <a:avLst/>
          </a:prstGeom>
        </p:spPr>
      </p:pic>
    </p:spTree>
    <p:custDataLst>
      <p:tags r:id="rId1"/>
    </p:custDataLst>
    <p:extLst>
      <p:ext uri="{BB962C8B-B14F-4D97-AF65-F5344CB8AC3E}">
        <p14:creationId xmlns:p14="http://schemas.microsoft.com/office/powerpoint/2010/main" val="263648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EE232-F2A9-62BB-0EDB-2FA93CD1CCA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14C67F5-E7AA-EA72-E4B5-C6C18ED85CE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3B0C33C0-CC78-8892-147E-0916AFF45D69}"/>
              </a:ext>
            </a:extLst>
          </p:cNvPr>
          <p:cNvSpPr txBox="1">
            <a:spLocks/>
          </p:cNvSpPr>
          <p:nvPr/>
        </p:nvSpPr>
        <p:spPr bwMode="gray">
          <a:xfrm>
            <a:off x="526944" y="1245323"/>
            <a:ext cx="4721331"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6-POSITIONS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Position 3 – Behind the vehicle (rear end)</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Rear Styling, trunk space, rear functionality</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Lead off with an impact statement</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Start at the top, work your</a:t>
            </a:r>
            <a:br>
              <a:rPr lang="en-US" sz="1800" kern="0" dirty="0">
                <a:solidFill>
                  <a:srgbClr val="005BAA"/>
                </a:solidFill>
                <a:latin typeface="Arial (Headings)"/>
                <a:cs typeface="Calibri"/>
              </a:rPr>
            </a:br>
            <a:r>
              <a:rPr lang="en-US" sz="1800" kern="0" dirty="0">
                <a:solidFill>
                  <a:srgbClr val="005BAA"/>
                </a:solidFill>
                <a:latin typeface="Arial (Headings)"/>
                <a:cs typeface="Calibri"/>
              </a:rPr>
              <a:t>way down and say what you see</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Hands-free liftgate</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Cargo capacity</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ParkView Rear Back-Up Camera</a:t>
            </a:r>
          </a:p>
          <a:p>
            <a:pPr marL="285750" indent="-285750" defTabSz="913526">
              <a:spcAft>
                <a:spcPct val="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Towing capability</a:t>
            </a:r>
          </a:p>
        </p:txBody>
      </p:sp>
      <p:pic>
        <p:nvPicPr>
          <p:cNvPr id="2" name="Picture 1">
            <a:extLst>
              <a:ext uri="{FF2B5EF4-FFF2-40B4-BE49-F238E27FC236}">
                <a16:creationId xmlns:a16="http://schemas.microsoft.com/office/drawing/2014/main" id="{D00FBE21-5CEC-B94B-3A91-82F3FCD7233B}"/>
              </a:ext>
            </a:extLst>
          </p:cNvPr>
          <p:cNvPicPr>
            <a:picLocks noChangeAspect="1"/>
          </p:cNvPicPr>
          <p:nvPr/>
        </p:nvPicPr>
        <p:blipFill>
          <a:blip r:embed="rId4" cstate="print"/>
          <a:stretch>
            <a:fillRect/>
          </a:stretch>
        </p:blipFill>
        <p:spPr>
          <a:xfrm>
            <a:off x="7242164" y="1354268"/>
            <a:ext cx="2123894" cy="4507703"/>
          </a:xfrm>
          <a:prstGeom prst="rect">
            <a:avLst/>
          </a:prstGeom>
          <a:ln>
            <a:solidFill>
              <a:schemeClr val="accent1"/>
            </a:solidFill>
          </a:ln>
        </p:spPr>
      </p:pic>
    </p:spTree>
    <p:custDataLst>
      <p:tags r:id="rId1"/>
    </p:custDataLst>
    <p:extLst>
      <p:ext uri="{BB962C8B-B14F-4D97-AF65-F5344CB8AC3E}">
        <p14:creationId xmlns:p14="http://schemas.microsoft.com/office/powerpoint/2010/main" val="2203901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C028F-FC72-1033-1CEF-ED272A784A7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2C08B5A-45E3-6ED3-14A7-C152588D26F9}"/>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43A3A097-B312-AB3D-8A4D-5BA40F341929}"/>
              </a:ext>
            </a:extLst>
          </p:cNvPr>
          <p:cNvSpPr txBox="1">
            <a:spLocks/>
          </p:cNvSpPr>
          <p:nvPr/>
        </p:nvSpPr>
        <p:spPr bwMode="gray">
          <a:xfrm>
            <a:off x="526944" y="1245323"/>
            <a:ext cx="4721331" cy="552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6-POSITIONS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Position 4 – Side</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lvl="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Side Styling</a:t>
            </a:r>
          </a:p>
          <a:p>
            <a:pPr marL="285750" lvl="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Suspension and wheels </a:t>
            </a:r>
          </a:p>
          <a:p>
            <a:pPr marL="285750" lvl="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Brakes</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Suspension </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Drivetrain</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Ground clearance </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Door handles, smart entry</a:t>
            </a:r>
          </a:p>
          <a:p>
            <a:pPr marL="285750" indent="-285750" defTabSz="913526">
              <a:spcAft>
                <a:spcPts val="600"/>
              </a:spcAft>
              <a:buFont typeface="Arial" panose="020B0604020202020204" pitchFamily="34" charset="0"/>
              <a:buChar char="•"/>
              <a:tabLst>
                <a:tab pos="275353" algn="l"/>
              </a:tabLst>
              <a:defRPr/>
            </a:pPr>
            <a:r>
              <a:rPr lang="en-US" sz="1800" kern="0" dirty="0">
                <a:solidFill>
                  <a:srgbClr val="005BAA"/>
                </a:solidFill>
                <a:latin typeface="Arial (Headings)"/>
                <a:cs typeface="Calibri"/>
              </a:rPr>
              <a:t>Glass tinting, UV protection</a:t>
            </a:r>
          </a:p>
          <a:p>
            <a:pPr marL="285750" indent="-285750" defTabSz="913526">
              <a:spcAft>
                <a:spcPts val="600"/>
              </a:spcAft>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indent="-285750" defTabSz="913526">
              <a:spcAft>
                <a:spcPts val="600"/>
              </a:spcAft>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742950" lvl="1" indent="-285750" defTabSz="913526">
              <a:spcAft>
                <a:spcPts val="600"/>
              </a:spcAft>
              <a:buFont typeface="Arial" panose="020B0604020202020204" pitchFamily="34" charset="0"/>
              <a:buChar char="•"/>
              <a:tabLst>
                <a:tab pos="275353" algn="l"/>
              </a:tabLst>
              <a:defRPr/>
            </a:pPr>
            <a:endParaRPr kumimoji="0" lang="en-US" sz="1600" b="0" i="0" u="none" strike="noStrike" kern="0" cap="none" spc="0" normalizeH="0" baseline="0" noProof="0" dirty="0">
              <a:ln>
                <a:noFill/>
              </a:ln>
              <a:solidFill>
                <a:srgbClr val="005BAA"/>
              </a:solidFill>
              <a:effectLst/>
              <a:uLnTx/>
              <a:uFillTx/>
              <a:latin typeface="Arial (Headings)"/>
              <a:ea typeface="+mj-ea"/>
              <a:cs typeface="Calibri"/>
            </a:endParaRPr>
          </a:p>
        </p:txBody>
      </p:sp>
      <p:pic>
        <p:nvPicPr>
          <p:cNvPr id="4" name="Picture 3">
            <a:extLst>
              <a:ext uri="{FF2B5EF4-FFF2-40B4-BE49-F238E27FC236}">
                <a16:creationId xmlns:a16="http://schemas.microsoft.com/office/drawing/2014/main" id="{E759DA88-E76C-3868-070B-F147EBF96FFD}"/>
              </a:ext>
            </a:extLst>
          </p:cNvPr>
          <p:cNvPicPr>
            <a:picLocks noChangeAspect="1"/>
          </p:cNvPicPr>
          <p:nvPr/>
        </p:nvPicPr>
        <p:blipFill>
          <a:blip r:embed="rId4" cstate="print"/>
          <a:stretch>
            <a:fillRect/>
          </a:stretch>
        </p:blipFill>
        <p:spPr>
          <a:xfrm>
            <a:off x="7242164" y="1354268"/>
            <a:ext cx="2123894" cy="4507703"/>
          </a:xfrm>
          <a:prstGeom prst="rect">
            <a:avLst/>
          </a:prstGeom>
          <a:ln>
            <a:solidFill>
              <a:schemeClr val="accent1"/>
            </a:solidFill>
          </a:ln>
        </p:spPr>
      </p:pic>
    </p:spTree>
    <p:custDataLst>
      <p:tags r:id="rId1"/>
    </p:custDataLst>
    <p:extLst>
      <p:ext uri="{BB962C8B-B14F-4D97-AF65-F5344CB8AC3E}">
        <p14:creationId xmlns:p14="http://schemas.microsoft.com/office/powerpoint/2010/main" val="1181496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28AF3-2A3B-104C-0378-77298F3FC9A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617D4DD-FF48-6D09-5E51-15F2847F7618}"/>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88541A43-301D-13F5-9D9F-10175E4FA06B}"/>
              </a:ext>
            </a:extLst>
          </p:cNvPr>
          <p:cNvSpPr txBox="1">
            <a:spLocks/>
          </p:cNvSpPr>
          <p:nvPr/>
        </p:nvSpPr>
        <p:spPr bwMode="gray">
          <a:xfrm>
            <a:off x="526944" y="1245323"/>
            <a:ext cx="4721331"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6-POSITIONS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Position 5 – Side Angle Front</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Headlight design</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Fog lights, air intakes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Bonnet lines &amp; sculpting</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Visibility from driver's seat (high seating position, pillar visibility)</a:t>
            </a:r>
          </a:p>
        </p:txBody>
      </p:sp>
      <p:pic>
        <p:nvPicPr>
          <p:cNvPr id="4" name="Picture 3">
            <a:extLst>
              <a:ext uri="{FF2B5EF4-FFF2-40B4-BE49-F238E27FC236}">
                <a16:creationId xmlns:a16="http://schemas.microsoft.com/office/drawing/2014/main" id="{482072D0-F904-C8AC-6A2C-7C791E343913}"/>
              </a:ext>
            </a:extLst>
          </p:cNvPr>
          <p:cNvPicPr>
            <a:picLocks noChangeAspect="1"/>
          </p:cNvPicPr>
          <p:nvPr/>
        </p:nvPicPr>
        <p:blipFill>
          <a:blip r:embed="rId4" cstate="print"/>
          <a:stretch>
            <a:fillRect/>
          </a:stretch>
        </p:blipFill>
        <p:spPr>
          <a:xfrm>
            <a:off x="7242164" y="1354268"/>
            <a:ext cx="2123894" cy="4507703"/>
          </a:xfrm>
          <a:prstGeom prst="rect">
            <a:avLst/>
          </a:prstGeom>
          <a:ln>
            <a:solidFill>
              <a:schemeClr val="accent1"/>
            </a:solidFill>
          </a:ln>
        </p:spPr>
      </p:pic>
    </p:spTree>
    <p:custDataLst>
      <p:tags r:id="rId1"/>
    </p:custDataLst>
    <p:extLst>
      <p:ext uri="{BB962C8B-B14F-4D97-AF65-F5344CB8AC3E}">
        <p14:creationId xmlns:p14="http://schemas.microsoft.com/office/powerpoint/2010/main" val="3768263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3F0-D68B-74F7-6892-E483360929C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40E9B48-7904-C253-EC9E-557EA998A99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AC1FD004-95AF-F29C-924A-1847DB7D28B2}"/>
              </a:ext>
            </a:extLst>
          </p:cNvPr>
          <p:cNvSpPr txBox="1">
            <a:spLocks/>
          </p:cNvSpPr>
          <p:nvPr/>
        </p:nvSpPr>
        <p:spPr bwMode="gray">
          <a:xfrm>
            <a:off x="526944" y="1245323"/>
            <a:ext cx="4721331"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THE 6-POSITIONS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Position 6 – Front of the vehicle</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Front Styling / Aerodynamics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Lighting </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Engines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Transmissions</a:t>
            </a:r>
          </a:p>
          <a:p>
            <a:pPr marL="285750" indent="-28575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Radar sensors, front camera</a:t>
            </a:r>
          </a:p>
          <a:p>
            <a:pPr defTabSz="913526">
              <a:tabLst>
                <a:tab pos="275353" algn="l"/>
              </a:tabLst>
              <a:defRPr/>
            </a:pPr>
            <a:endParaRPr lang="en-US" sz="1800" kern="0" dirty="0">
              <a:solidFill>
                <a:srgbClr val="005BAA"/>
              </a:solidFill>
              <a:latin typeface="Arial (Headings)"/>
              <a:cs typeface="Calibri"/>
            </a:endParaRPr>
          </a:p>
          <a:p>
            <a:pPr marL="285750" indent="-285750" defTabSz="913526">
              <a:buFont typeface="Arial" panose="020B0604020202020204" pitchFamily="34" charset="0"/>
              <a:buChar char="•"/>
              <a:tabLst>
                <a:tab pos="275353" algn="l"/>
              </a:tabLst>
              <a:defRPr/>
            </a:pPr>
            <a:endParaRPr lang="en-US" sz="1800" b="0" i="0" u="none" strike="noStrike" kern="0" cap="none" spc="0" normalizeH="0" baseline="0" noProof="0" dirty="0">
              <a:ln>
                <a:noFill/>
              </a:ln>
              <a:solidFill>
                <a:srgbClr val="005BAA"/>
              </a:solidFill>
              <a:effectLst/>
              <a:uLnTx/>
              <a:uFillTx/>
              <a:latin typeface="Arial (Headings)"/>
              <a:cs typeface="Calibri"/>
            </a:endParaRPr>
          </a:p>
        </p:txBody>
      </p:sp>
      <p:pic>
        <p:nvPicPr>
          <p:cNvPr id="7" name="Picture 6">
            <a:extLst>
              <a:ext uri="{FF2B5EF4-FFF2-40B4-BE49-F238E27FC236}">
                <a16:creationId xmlns:a16="http://schemas.microsoft.com/office/drawing/2014/main" id="{15F4E505-4DE8-DB75-6F20-32013F3E140E}"/>
              </a:ext>
            </a:extLst>
          </p:cNvPr>
          <p:cNvPicPr>
            <a:picLocks noChangeAspect="1"/>
          </p:cNvPicPr>
          <p:nvPr/>
        </p:nvPicPr>
        <p:blipFill>
          <a:blip r:embed="rId4" cstate="print"/>
          <a:stretch>
            <a:fillRect/>
          </a:stretch>
        </p:blipFill>
        <p:spPr>
          <a:xfrm>
            <a:off x="7242164" y="1354268"/>
            <a:ext cx="2123894" cy="4507703"/>
          </a:xfrm>
          <a:prstGeom prst="rect">
            <a:avLst/>
          </a:prstGeom>
          <a:ln>
            <a:solidFill>
              <a:schemeClr val="accent1"/>
            </a:solidFill>
          </a:ln>
        </p:spPr>
      </p:pic>
    </p:spTree>
    <p:custDataLst>
      <p:tags r:id="rId1"/>
    </p:custDataLst>
    <p:extLst>
      <p:ext uri="{BB962C8B-B14F-4D97-AF65-F5344CB8AC3E}">
        <p14:creationId xmlns:p14="http://schemas.microsoft.com/office/powerpoint/2010/main" val="2380532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9B4848-DCD3-80E9-6FDF-BE37BF9EE7E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D86AF0B-44C2-1639-562D-123893670318}"/>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C27A6160-9D11-51C4-A934-FF2FFDF67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39ADE6D-A1F4-ED81-1E03-6362C3CBBDDF}"/>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0CBB3DCC-DCE1-C7AF-EC01-081F76AC772C}"/>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400" b="1" dirty="0">
                <a:solidFill>
                  <a:schemeClr val="bg1"/>
                </a:solidFill>
                <a:latin typeface="Arial (Headings)"/>
                <a:ea typeface="+mn-ea"/>
                <a:cs typeface="+mn-cs"/>
              </a:rPr>
              <a:t>ACTIVITY:</a:t>
            </a:r>
            <a:br>
              <a:rPr lang="en-US" sz="2400" b="1" dirty="0">
                <a:solidFill>
                  <a:schemeClr val="bg1"/>
                </a:solidFill>
                <a:latin typeface="Arial (Headings)"/>
                <a:ea typeface="+mn-ea"/>
                <a:cs typeface="+mn-cs"/>
              </a:rPr>
            </a:br>
            <a:r>
              <a:rPr lang="en-US" sz="2400" b="1" dirty="0">
                <a:solidFill>
                  <a:schemeClr val="bg1"/>
                </a:solidFill>
                <a:latin typeface="Arial (Headings)"/>
                <a:ea typeface="+mn-ea"/>
                <a:cs typeface="+mn-cs"/>
              </a:rPr>
              <a:t>VEHICLE PRESENTATION WITH SPECIT</a:t>
            </a:r>
          </a:p>
        </p:txBody>
      </p:sp>
      <p:sp>
        <p:nvSpPr>
          <p:cNvPr id="6" name="TextBox 5">
            <a:extLst>
              <a:ext uri="{FF2B5EF4-FFF2-40B4-BE49-F238E27FC236}">
                <a16:creationId xmlns:a16="http://schemas.microsoft.com/office/drawing/2014/main" id="{0F8B244E-EA5B-21C5-5C2D-C938DF791F35}"/>
              </a:ext>
            </a:extLst>
          </p:cNvPr>
          <p:cNvSpPr txBox="1"/>
          <p:nvPr/>
        </p:nvSpPr>
        <p:spPr>
          <a:xfrm>
            <a:off x="1046528" y="3237934"/>
            <a:ext cx="10269172" cy="1200329"/>
          </a:xfrm>
          <a:prstGeom prst="rect">
            <a:avLst/>
          </a:prstGeom>
          <a:noFill/>
        </p:spPr>
        <p:txBody>
          <a:bodyPr wrap="square" lIns="91440" tIns="45720" rIns="91440" bIns="45720" anchor="t">
            <a:spAutoFit/>
          </a:bodyPr>
          <a:lstStyle/>
          <a:p>
            <a:r>
              <a:rPr lang="en-US" dirty="0">
                <a:solidFill>
                  <a:schemeClr val="tx1">
                    <a:lumMod val="75000"/>
                    <a:lumOff val="25000"/>
                  </a:schemeClr>
                </a:solidFill>
              </a:rPr>
              <a:t>Mr. Hamad is interested in the brand vehicle used in the previous exercise. Use your SPECIT board from previous activity and  6-steps walkaround to present a vehicle and its features to Mr. Hamad.</a:t>
            </a:r>
            <a:br>
              <a:rPr lang="en-US" dirty="0">
                <a:solidFill>
                  <a:schemeClr val="tx1">
                    <a:lumMod val="75000"/>
                    <a:lumOff val="25000"/>
                  </a:schemeClr>
                </a:solidFill>
              </a:rPr>
            </a:br>
            <a:br>
              <a:rPr lang="en-US" dirty="0">
                <a:solidFill>
                  <a:schemeClr val="tx1">
                    <a:lumMod val="75000"/>
                    <a:lumOff val="25000"/>
                  </a:schemeClr>
                </a:solidFill>
              </a:rPr>
            </a:br>
            <a:r>
              <a:rPr lang="en-US" dirty="0">
                <a:solidFill>
                  <a:schemeClr val="tx1">
                    <a:lumMod val="75000"/>
                    <a:lumOff val="25000"/>
                  </a:schemeClr>
                </a:solidFill>
              </a:rPr>
              <a:t>The trainer will play the role of Mr. Hamad – Groups not roleplaying to observe</a:t>
            </a:r>
          </a:p>
        </p:txBody>
      </p:sp>
      <p:sp>
        <p:nvSpPr>
          <p:cNvPr id="8" name="TextBox 7">
            <a:extLst>
              <a:ext uri="{FF2B5EF4-FFF2-40B4-BE49-F238E27FC236}">
                <a16:creationId xmlns:a16="http://schemas.microsoft.com/office/drawing/2014/main" id="{100748C6-91D1-BAE9-68B4-A6BD39A48C50}"/>
              </a:ext>
            </a:extLst>
          </p:cNvPr>
          <p:cNvSpPr txBox="1"/>
          <p:nvPr/>
        </p:nvSpPr>
        <p:spPr>
          <a:xfrm>
            <a:off x="964315" y="5587886"/>
            <a:ext cx="6102990" cy="369332"/>
          </a:xfrm>
          <a:prstGeom prst="rect">
            <a:avLst/>
          </a:prstGeom>
          <a:noFill/>
        </p:spPr>
        <p:txBody>
          <a:bodyPr wrap="square">
            <a:spAutoFit/>
          </a:bodyPr>
          <a:lstStyle/>
          <a:p>
            <a:r>
              <a:rPr lang="en-US" dirty="0">
                <a:solidFill>
                  <a:schemeClr val="tx1">
                    <a:lumMod val="75000"/>
                    <a:lumOff val="25000"/>
                  </a:schemeClr>
                </a:solidFill>
              </a:rPr>
              <a:t>20 minutes</a:t>
            </a:r>
          </a:p>
        </p:txBody>
      </p:sp>
      <p:pic>
        <p:nvPicPr>
          <p:cNvPr id="9" name="Graphic 8" descr="Hourglass 30% with solid fill">
            <a:extLst>
              <a:ext uri="{FF2B5EF4-FFF2-40B4-BE49-F238E27FC236}">
                <a16:creationId xmlns:a16="http://schemas.microsoft.com/office/drawing/2014/main" id="{88ACDF25-7B7D-DBFC-9B07-E044C1D3C7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971" y="5629835"/>
            <a:ext cx="285434" cy="285434"/>
          </a:xfrm>
          <a:prstGeom prst="rect">
            <a:avLst/>
          </a:prstGeom>
        </p:spPr>
      </p:pic>
      <p:pic>
        <p:nvPicPr>
          <p:cNvPr id="3" name="Graphic 2" descr="Users with solid fill">
            <a:extLst>
              <a:ext uri="{FF2B5EF4-FFF2-40B4-BE49-F238E27FC236}">
                <a16:creationId xmlns:a16="http://schemas.microsoft.com/office/drawing/2014/main" id="{A91C8CBB-E46D-BD50-647D-87BC27B85C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795990"/>
            <a:ext cx="358344" cy="358344"/>
          </a:xfrm>
          <a:prstGeom prst="rect">
            <a:avLst/>
          </a:prstGeom>
        </p:spPr>
      </p:pic>
      <p:pic>
        <p:nvPicPr>
          <p:cNvPr id="7" name="Graphic 6" descr="Bullseye with solid fill">
            <a:extLst>
              <a:ext uri="{FF2B5EF4-FFF2-40B4-BE49-F238E27FC236}">
                <a16:creationId xmlns:a16="http://schemas.microsoft.com/office/drawing/2014/main" id="{3423438C-9E63-B145-3610-56078F36E6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312226"/>
            <a:ext cx="390308" cy="390308"/>
          </a:xfrm>
          <a:prstGeom prst="rect">
            <a:avLst/>
          </a:prstGeom>
        </p:spPr>
      </p:pic>
      <p:sp>
        <p:nvSpPr>
          <p:cNvPr id="12" name="TextBox 11">
            <a:extLst>
              <a:ext uri="{FF2B5EF4-FFF2-40B4-BE49-F238E27FC236}">
                <a16:creationId xmlns:a16="http://schemas.microsoft.com/office/drawing/2014/main" id="{7DA06950-BF25-CD2B-73B0-7F2D808877E2}"/>
              </a:ext>
            </a:extLst>
          </p:cNvPr>
          <p:cNvSpPr txBox="1"/>
          <p:nvPr/>
        </p:nvSpPr>
        <p:spPr>
          <a:xfrm>
            <a:off x="1046528" y="4795990"/>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lumMod val="75000"/>
                    <a:lumOff val="25000"/>
                  </a:prstClr>
                </a:solidFill>
                <a:latin typeface="Calibri" panose="020F0502020204030204"/>
              </a:rPr>
              <a:t>Remain in the same groups as previous activity</a:t>
            </a: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47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23551"/>
            <a:ext cx="6799142"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A GREAT TAILORED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Tailored to SPECIT motivations</a:t>
            </a:r>
          </a:p>
          <a:p>
            <a:pPr marR="0" lvl="0" algn="l" defTabSz="913526" rtl="0" eaLnBrk="1" fontAlgn="base" latinLnBrk="0" hangingPunct="1">
              <a:lnSpc>
                <a:spcPct val="100000"/>
              </a:lnSpc>
              <a:spcBef>
                <a:spcPct val="0"/>
              </a:spcBef>
              <a:spcAft>
                <a:spcPts val="600"/>
              </a:spcAft>
              <a:buClrTx/>
              <a:buSzTx/>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Interactive and conversational</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Uses a Feature-Function-Benefit-Advantage strategy</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Use a five-point tailored walkaround presentation </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Sell the value of the test drive</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p:txBody>
      </p:sp>
      <p:pic>
        <p:nvPicPr>
          <p:cNvPr id="2" name="Picture Placeholder 7">
            <a:extLst>
              <a:ext uri="{FF2B5EF4-FFF2-40B4-BE49-F238E27FC236}">
                <a16:creationId xmlns:a16="http://schemas.microsoft.com/office/drawing/2014/main" id="{4B2BB65B-AD14-A08B-0F11-845616B6D958}"/>
              </a:ext>
            </a:extLst>
          </p:cNvPr>
          <p:cNvPicPr>
            <a:picLocks noChangeAspect="1"/>
          </p:cNvPicPr>
          <p:nvPr/>
        </p:nvPicPr>
        <p:blipFill rotWithShape="1">
          <a:blip r:embed="rId4">
            <a:extLst>
              <a:ext uri="{28A0092B-C50C-407E-A947-70E740481C1C}">
                <a14:useLocalDpi xmlns:a14="http://schemas.microsoft.com/office/drawing/2010/main" val="0"/>
              </a:ext>
            </a:extLst>
          </a:blip>
          <a:srcRect l="9671" t="8955" r="48865" b="-69"/>
          <a:stretch/>
        </p:blipFill>
        <p:spPr>
          <a:xfrm>
            <a:off x="6828549" y="0"/>
            <a:ext cx="5363451" cy="6637106"/>
          </a:xfrm>
          <a:prstGeom prst="rect">
            <a:avLst/>
          </a:prstGeom>
        </p:spPr>
      </p:pic>
    </p:spTree>
    <p:custDataLst>
      <p:tags r:id="rId1"/>
    </p:custDataLst>
    <p:extLst>
      <p:ext uri="{BB962C8B-B14F-4D97-AF65-F5344CB8AC3E}">
        <p14:creationId xmlns:p14="http://schemas.microsoft.com/office/powerpoint/2010/main" val="1112537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3716AC-E339-2685-5BA4-1659BCD1B63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DBEC992-9EA1-46D9-0FA4-F1A7E13DA5E5}"/>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7D8AEB20-BC0F-D69E-EFCD-87ADA207414C}"/>
              </a:ext>
            </a:extLst>
          </p:cNvPr>
          <p:cNvSpPr txBox="1">
            <a:spLocks/>
          </p:cNvSpPr>
          <p:nvPr/>
        </p:nvSpPr>
        <p:spPr bwMode="gray">
          <a:xfrm>
            <a:off x="526944" y="1223551"/>
            <a:ext cx="6799142"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A GREAT TAILORED WALKAROUND PRESENTATION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Tailored to SPECIT motivations</a:t>
            </a:r>
          </a:p>
          <a:p>
            <a:pPr marR="0" lvl="0" algn="l" defTabSz="913526" rtl="0" eaLnBrk="1" fontAlgn="base" latinLnBrk="0" hangingPunct="1">
              <a:lnSpc>
                <a:spcPct val="100000"/>
              </a:lnSpc>
              <a:spcBef>
                <a:spcPct val="0"/>
              </a:spcBef>
              <a:spcAft>
                <a:spcPts val="600"/>
              </a:spcAft>
              <a:buClrTx/>
              <a:buSzTx/>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Interactive and conversational</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Uses a Feature-Function-Benefit-Advantage strategy</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Use a </a:t>
            </a:r>
            <a:r>
              <a:rPr lang="en-US" sz="1800" kern="0" dirty="0">
                <a:solidFill>
                  <a:srgbClr val="005BAA"/>
                </a:solidFill>
                <a:latin typeface="Arial (Headings)"/>
                <a:cs typeface="Calibri"/>
              </a:rPr>
              <a:t>six</a:t>
            </a:r>
            <a:r>
              <a:rPr kumimoji="0" lang="en-US" sz="1800" b="0" i="0" u="none" strike="noStrike" kern="0" cap="none" spc="0" normalizeH="0" baseline="0" noProof="0" dirty="0">
                <a:ln>
                  <a:noFill/>
                </a:ln>
                <a:solidFill>
                  <a:srgbClr val="005BAA"/>
                </a:solidFill>
                <a:effectLst/>
                <a:uLnTx/>
                <a:uFillTx/>
                <a:latin typeface="Arial (Headings)"/>
                <a:ea typeface="+mj-ea"/>
                <a:cs typeface="Calibri"/>
              </a:rPr>
              <a:t>-point tailored walkaround presentation </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Sell the value of the test drive</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p:txBody>
      </p:sp>
      <p:pic>
        <p:nvPicPr>
          <p:cNvPr id="2" name="Picture Placeholder 7">
            <a:extLst>
              <a:ext uri="{FF2B5EF4-FFF2-40B4-BE49-F238E27FC236}">
                <a16:creationId xmlns:a16="http://schemas.microsoft.com/office/drawing/2014/main" id="{932C895B-1D70-E87B-6106-83970E530C78}"/>
              </a:ext>
            </a:extLst>
          </p:cNvPr>
          <p:cNvPicPr>
            <a:picLocks noChangeAspect="1"/>
          </p:cNvPicPr>
          <p:nvPr/>
        </p:nvPicPr>
        <p:blipFill rotWithShape="1">
          <a:blip r:embed="rId4">
            <a:extLst>
              <a:ext uri="{28A0092B-C50C-407E-A947-70E740481C1C}">
                <a14:useLocalDpi xmlns:a14="http://schemas.microsoft.com/office/drawing/2010/main" val="0"/>
              </a:ext>
            </a:extLst>
          </a:blip>
          <a:srcRect l="9671" t="8955" r="48865" b="-69"/>
          <a:stretch/>
        </p:blipFill>
        <p:spPr>
          <a:xfrm>
            <a:off x="6828549" y="0"/>
            <a:ext cx="5363451" cy="6637106"/>
          </a:xfrm>
          <a:prstGeom prst="rect">
            <a:avLst/>
          </a:prstGeom>
        </p:spPr>
      </p:pic>
    </p:spTree>
    <p:custDataLst>
      <p:tags r:id="rId1"/>
    </p:custDataLst>
    <p:extLst>
      <p:ext uri="{BB962C8B-B14F-4D97-AF65-F5344CB8AC3E}">
        <p14:creationId xmlns:p14="http://schemas.microsoft.com/office/powerpoint/2010/main" val="396574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20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691331" y="1296693"/>
            <a:ext cx="6110161"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HOW DO YOU KEEP CUSTOMERS ACTIVELY INVOLVED?</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Ask a lot of “what” questions…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your opinion of…”</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has been your experience with…”</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would you do with…” </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Invite the customer to operate, touch and feel features </a:t>
            </a:r>
          </a:p>
        </p:txBody>
      </p:sp>
      <p:pic>
        <p:nvPicPr>
          <p:cNvPr id="4" name="Picture Placeholder 7">
            <a:extLst>
              <a:ext uri="{FF2B5EF4-FFF2-40B4-BE49-F238E27FC236}">
                <a16:creationId xmlns:a16="http://schemas.microsoft.com/office/drawing/2014/main" id="{A1D76EC6-B307-58FA-7FA6-567CA46E245B}"/>
              </a:ext>
            </a:extLst>
          </p:cNvPr>
          <p:cNvPicPr>
            <a:picLocks noChangeAspect="1"/>
          </p:cNvPicPr>
          <p:nvPr/>
        </p:nvPicPr>
        <p:blipFill rotWithShape="1">
          <a:blip r:embed="rId4">
            <a:extLst>
              <a:ext uri="{28A0092B-C50C-407E-A947-70E740481C1C}">
                <a14:useLocalDpi xmlns:a14="http://schemas.microsoft.com/office/drawing/2010/main" val="0"/>
              </a:ext>
            </a:extLst>
          </a:blip>
          <a:srcRect l="9671" t="8955" r="48865" b="-69"/>
          <a:stretch/>
        </p:blipFill>
        <p:spPr>
          <a:xfrm>
            <a:off x="6828549" y="0"/>
            <a:ext cx="5363451" cy="6637106"/>
          </a:xfrm>
          <a:prstGeom prst="rect">
            <a:avLst/>
          </a:prstGeom>
        </p:spPr>
      </p:pic>
    </p:spTree>
    <p:custDataLst>
      <p:tags r:id="rId1"/>
    </p:custDataLst>
    <p:extLst>
      <p:ext uri="{BB962C8B-B14F-4D97-AF65-F5344CB8AC3E}">
        <p14:creationId xmlns:p14="http://schemas.microsoft.com/office/powerpoint/2010/main" val="3930742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6BC3-B531-BE53-5083-A1EE6786E677}"/>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09E36638-1AC7-0CAE-0C40-4EF54523EF1E}"/>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0BA638EF-9877-F4E8-476F-D152B83B5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C4506BA-0181-1F58-B691-FD5FFCDA93F6}"/>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ACEAECE1-3E01-F185-0CF9-C2237121779C}"/>
              </a:ext>
            </a:extLst>
          </p:cNvPr>
          <p:cNvSpPr txBox="1">
            <a:spLocks/>
          </p:cNvSpPr>
          <p:nvPr/>
        </p:nvSpPr>
        <p:spPr>
          <a:xfrm>
            <a:off x="335280" y="4259918"/>
            <a:ext cx="115214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3600" b="1" dirty="0">
                <a:solidFill>
                  <a:srgbClr val="243782"/>
                </a:solidFill>
                <a:latin typeface="Arial (Headings)"/>
                <a:ea typeface="+mn-ea"/>
                <a:cs typeface="+mn-cs"/>
              </a:rPr>
              <a:t>FFBA</a:t>
            </a:r>
          </a:p>
        </p:txBody>
      </p:sp>
      <p:sp>
        <p:nvSpPr>
          <p:cNvPr id="42" name="Title 1">
            <a:extLst>
              <a:ext uri="{FF2B5EF4-FFF2-40B4-BE49-F238E27FC236}">
                <a16:creationId xmlns:a16="http://schemas.microsoft.com/office/drawing/2014/main" id="{A4795090-CE94-25A5-6E75-077F31611034}"/>
              </a:ext>
            </a:extLst>
          </p:cNvPr>
          <p:cNvSpPr txBox="1">
            <a:spLocks/>
          </p:cNvSpPr>
          <p:nvPr/>
        </p:nvSpPr>
        <p:spPr>
          <a:xfrm>
            <a:off x="335280" y="1860667"/>
            <a:ext cx="115214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400" b="1" dirty="0">
                <a:solidFill>
                  <a:schemeClr val="bg1"/>
                </a:solidFill>
                <a:latin typeface="Arial (Headings)"/>
                <a:ea typeface="+mn-ea"/>
                <a:cs typeface="+mn-cs"/>
              </a:rPr>
              <a:t>HOW DO YOU MAKE PEOPLE WANT YOUR CARS?</a:t>
            </a:r>
          </a:p>
        </p:txBody>
      </p:sp>
    </p:spTree>
    <p:extLst>
      <p:ext uri="{BB962C8B-B14F-4D97-AF65-F5344CB8AC3E}">
        <p14:creationId xmlns:p14="http://schemas.microsoft.com/office/powerpoint/2010/main" val="95699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a:lnSpc>
                <a:spcPct val="100000"/>
              </a:lnSpc>
              <a:spcBef>
                <a:spcPct val="0"/>
              </a:spcBef>
              <a:spcAft>
                <a:spcPct val="0"/>
              </a:spcAft>
              <a:buNone/>
              <a:tabLst>
                <a:tab pos="275353" algn="l"/>
              </a:tabLst>
              <a:defRPr/>
            </a:pPr>
            <a:r>
              <a:rPr lang="en-US" sz="1800" b="1">
                <a:solidFill>
                  <a:srgbClr val="005BAA"/>
                </a:solidFill>
                <a:latin typeface="Arial (Headings)"/>
              </a:rPr>
              <a:t>FFBA</a:t>
            </a:r>
            <a:endParaRPr lang="en-US">
              <a:ea typeface="+mj-ea"/>
              <a:cs typeface="+mj-cs"/>
            </a:endParaRP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796713" y="828287"/>
            <a:ext cx="5877243"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IS </a:t>
            </a:r>
            <a:r>
              <a:rPr lang="en-US" sz="1800" kern="0" dirty="0">
                <a:solidFill>
                  <a:srgbClr val="005BAA"/>
                </a:solidFill>
                <a:latin typeface="Arial (Headings)"/>
                <a:cs typeface="Calibri"/>
              </a:rPr>
              <a:t>FFBA</a:t>
            </a:r>
            <a:r>
              <a:rPr kumimoji="0" lang="en-US" sz="1800" b="0" i="0" u="none" strike="noStrike" kern="0" cap="none" spc="0" normalizeH="0" baseline="0" noProof="0" dirty="0">
                <a:ln>
                  <a:noFill/>
                </a:ln>
                <a:solidFill>
                  <a:srgbClr val="005BAA"/>
                </a:solidFill>
                <a:effectLst/>
                <a:uLnTx/>
                <a:uFillTx/>
                <a:latin typeface="Arial (Headings)"/>
                <a:ea typeface="+mj-ea"/>
                <a:cs typeface="Calibri"/>
              </a:rPr>
              <a:t>?</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Feature: </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		What it is?</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Function: </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		What it does/how it works in wording the</a:t>
            </a:r>
            <a:r>
              <a:rPr kumimoji="0" lang="en-US" sz="1600" b="0" i="0" u="none" strike="noStrike" kern="0" cap="none" spc="0" normalizeH="0" noProof="0" dirty="0">
                <a:ln>
                  <a:noFill/>
                </a:ln>
                <a:solidFill>
                  <a:srgbClr val="005BAA"/>
                </a:solidFill>
                <a:effectLst/>
                <a:uLnTx/>
                <a:uFillTx/>
                <a:latin typeface="Arial (Headings)"/>
                <a:ea typeface="+mj-ea"/>
                <a:cs typeface="Calibri"/>
              </a:rPr>
              <a:t> </a:t>
            </a:r>
            <a:r>
              <a:rPr kumimoji="0" lang="en-US" sz="1600" b="0" i="0" u="none" strike="noStrike" kern="0" cap="none" spc="0" normalizeH="0" baseline="0" noProof="0" dirty="0">
                <a:ln>
                  <a:noFill/>
                </a:ln>
                <a:solidFill>
                  <a:srgbClr val="005BAA"/>
                </a:solidFill>
                <a:effectLst/>
                <a:uLnTx/>
                <a:uFillTx/>
                <a:latin typeface="Arial (Headings)"/>
                <a:ea typeface="+mj-ea"/>
                <a:cs typeface="Calibri"/>
              </a:rPr>
              <a:t>customer will 		understand?</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Benefit: </a:t>
            </a:r>
          </a:p>
          <a:p>
            <a:pPr marL="0" marR="0" lvl="0" indent="0" algn="l" defTabSz="913526" rtl="0" eaLnBrk="1" fontAlgn="base" latinLnBrk="0" hangingPunct="1">
              <a:lnSpc>
                <a:spcPct val="100000"/>
              </a:lnSpc>
              <a:spcBef>
                <a:spcPct val="0"/>
              </a:spcBef>
              <a:spcAft>
                <a:spcPts val="600"/>
              </a:spcAft>
              <a:buClrTx/>
              <a:buSzTx/>
              <a:buFontTx/>
              <a:buNone/>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		Why is it important?</a:t>
            </a:r>
          </a:p>
          <a:p>
            <a:pPr defTabSz="913526">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		How it adds </a:t>
            </a:r>
            <a:r>
              <a:rPr lang="en-US" sz="1600" kern="0" dirty="0">
                <a:solidFill>
                  <a:srgbClr val="005BAA"/>
                </a:solidFill>
                <a:latin typeface="Arial (Headings)"/>
                <a:cs typeface="Calibri"/>
              </a:rPr>
              <a:t>personal value?</a:t>
            </a:r>
          </a:p>
          <a:p>
            <a:pPr defTabSz="913526">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		How</a:t>
            </a:r>
            <a:r>
              <a:rPr kumimoji="0" lang="en-US" sz="1600" b="0" i="0" u="none" strike="noStrike" kern="0" cap="none" spc="0" normalizeH="0" noProof="0" dirty="0">
                <a:ln>
                  <a:noFill/>
                </a:ln>
                <a:solidFill>
                  <a:srgbClr val="005BAA"/>
                </a:solidFill>
                <a:effectLst/>
                <a:uLnTx/>
                <a:uFillTx/>
                <a:latin typeface="Arial (Headings)"/>
                <a:ea typeface="+mj-ea"/>
                <a:cs typeface="Calibri"/>
              </a:rPr>
              <a:t> does it</a:t>
            </a:r>
            <a:r>
              <a:rPr kumimoji="0" lang="en-US" sz="1600" b="0" i="0" u="none" strike="noStrike" kern="0" cap="none" spc="0" normalizeH="0" baseline="0" noProof="0" dirty="0">
                <a:ln>
                  <a:noFill/>
                </a:ln>
                <a:solidFill>
                  <a:srgbClr val="005BAA"/>
                </a:solidFill>
                <a:effectLst/>
                <a:uLnTx/>
                <a:uFillTx/>
                <a:latin typeface="Arial (Headings)"/>
                <a:ea typeface="+mj-ea"/>
                <a:cs typeface="Calibri"/>
              </a:rPr>
              <a:t> addresses a customer need or want?</a:t>
            </a:r>
            <a:endParaRPr lang="en-US" sz="1600" kern="0" noProof="0" dirty="0">
              <a:solidFill>
                <a:srgbClr val="005BAA"/>
              </a:solidFill>
              <a:latin typeface="Arial (Headings)"/>
              <a:cs typeface="Calibri"/>
            </a:endParaRPr>
          </a:p>
          <a:p>
            <a:pPr defTabSz="913526">
              <a:tabLst>
                <a:tab pos="275353" algn="l"/>
              </a:tabLst>
              <a:defRPr/>
            </a:pPr>
            <a:endParaRPr kumimoji="0" lang="en-US" sz="1600" b="0" i="0" u="none" strike="noStrike" kern="0" cap="none" spc="0" normalizeH="0" baseline="0" dirty="0">
              <a:ln>
                <a:noFill/>
              </a:ln>
              <a:solidFill>
                <a:srgbClr val="005BAA"/>
              </a:solidFill>
              <a:effectLst/>
              <a:uLnTx/>
              <a:uFillTx/>
              <a:latin typeface="Arial (Headings)"/>
              <a:ea typeface="+mj-ea"/>
              <a:cs typeface="Calibri"/>
            </a:endParaRPr>
          </a:p>
          <a:p>
            <a:pPr marL="285750" indent="-285750" defTabSz="913526">
              <a:buFont typeface="Arial" panose="020B0604020202020204" pitchFamily="34" charset="0"/>
              <a:buChar char="•"/>
              <a:tabLst>
                <a:tab pos="275353" algn="l"/>
              </a:tabLst>
              <a:defRPr/>
            </a:pPr>
            <a:r>
              <a:rPr lang="en-US" sz="1600" kern="0" noProof="0" dirty="0">
                <a:solidFill>
                  <a:srgbClr val="005BAA"/>
                </a:solidFill>
                <a:latin typeface="Arial (Headings)"/>
                <a:cs typeface="Calibri"/>
              </a:rPr>
              <a:t>Advantage:</a:t>
            </a:r>
          </a:p>
          <a:p>
            <a:pPr lvl="2" defTabSz="913526">
              <a:tabLst>
                <a:tab pos="275353" algn="l"/>
              </a:tabLst>
              <a:defRPr/>
            </a:pPr>
            <a:r>
              <a:rPr lang="en-US" sz="1600" kern="0" baseline="0" noProof="0" dirty="0">
                <a:solidFill>
                  <a:srgbClr val="005BAA"/>
                </a:solidFill>
                <a:latin typeface="Arial (Headings)"/>
                <a:ea typeface="+mj-ea"/>
                <a:cs typeface="Calibri"/>
              </a:rPr>
              <a:t>What are the </a:t>
            </a:r>
            <a:r>
              <a:rPr lang="en-US" sz="1600" kern="0" dirty="0">
                <a:solidFill>
                  <a:srgbClr val="005BAA"/>
                </a:solidFill>
                <a:latin typeface="Arial (Headings)"/>
                <a:ea typeface="+mj-ea"/>
                <a:cs typeface="Calibri"/>
              </a:rPr>
              <a:t>differences </a:t>
            </a:r>
            <a:r>
              <a:rPr lang="en-US" sz="1600" kern="0" baseline="0" noProof="0" dirty="0">
                <a:solidFill>
                  <a:srgbClr val="005BAA"/>
                </a:solidFill>
                <a:latin typeface="Arial (Headings)"/>
                <a:ea typeface="+mj-ea"/>
                <a:cs typeface="Calibri"/>
              </a:rPr>
              <a:t>of the </a:t>
            </a:r>
            <a:r>
              <a:rPr lang="en-US" sz="1600" kern="0" dirty="0">
                <a:solidFill>
                  <a:srgbClr val="005BAA"/>
                </a:solidFill>
                <a:latin typeface="Arial (Headings)"/>
                <a:ea typeface="+mj-ea"/>
                <a:cs typeface="Calibri"/>
              </a:rPr>
              <a:t>feature versus..</a:t>
            </a:r>
            <a:r>
              <a:rPr lang="en-US" sz="1600" kern="0" baseline="0" noProof="0" dirty="0">
                <a:solidFill>
                  <a:srgbClr val="005BAA"/>
                </a:solidFill>
                <a:latin typeface="Arial (Headings)"/>
                <a:ea typeface="+mj-ea"/>
                <a:cs typeface="Calibri"/>
              </a:rPr>
              <a:t>?</a:t>
            </a:r>
          </a:p>
          <a:p>
            <a:pPr lvl="2" defTabSz="913526">
              <a:tabLst>
                <a:tab pos="275353" algn="l"/>
              </a:tabLst>
              <a:defRPr/>
            </a:pPr>
            <a:r>
              <a:rPr kumimoji="0" lang="en-US" sz="1600" b="0" i="0" u="none" strike="noStrike" kern="0" cap="none" spc="0" normalizeH="0" dirty="0">
                <a:ln>
                  <a:noFill/>
                </a:ln>
                <a:solidFill>
                  <a:srgbClr val="005BAA"/>
                </a:solidFill>
                <a:effectLst/>
                <a:uLnTx/>
                <a:uFillTx/>
                <a:latin typeface="Arial (Headings)"/>
                <a:ea typeface="+mj-ea"/>
                <a:cs typeface="Calibri"/>
              </a:rPr>
              <a:t>How is it better than </a:t>
            </a:r>
            <a:r>
              <a:rPr lang="en-US" sz="1600" kern="0" dirty="0">
                <a:solidFill>
                  <a:srgbClr val="005BAA"/>
                </a:solidFill>
                <a:latin typeface="Arial (Headings)"/>
                <a:ea typeface="+mj-ea"/>
                <a:cs typeface="Calibri"/>
              </a:rPr>
              <a:t>a similar feature on </a:t>
            </a:r>
            <a:r>
              <a:rPr kumimoji="0" lang="en-US" sz="1600" b="0" i="0" u="none" strike="noStrike" kern="0" cap="none" spc="0" normalizeH="0" dirty="0">
                <a:ln>
                  <a:noFill/>
                </a:ln>
                <a:solidFill>
                  <a:srgbClr val="005BAA"/>
                </a:solidFill>
                <a:effectLst/>
                <a:uLnTx/>
                <a:uFillTx/>
                <a:latin typeface="Arial (Headings)"/>
                <a:ea typeface="+mj-ea"/>
                <a:cs typeface="Calibri"/>
              </a:rPr>
              <a:t>other products?</a:t>
            </a:r>
            <a:endParaRPr kumimoji="0" lang="en-US" sz="1600" b="0" i="0" u="none" strike="noStrike" kern="0" cap="none" spc="0" normalizeH="0" baseline="0" noProof="0" dirty="0">
              <a:ln>
                <a:noFill/>
              </a:ln>
              <a:solidFill>
                <a:srgbClr val="005BAA"/>
              </a:solidFill>
              <a:effectLst/>
              <a:uLnTx/>
              <a:uFillTx/>
              <a:latin typeface="Arial (Headings)"/>
              <a:ea typeface="+mj-ea"/>
              <a:cs typeface="Calibri"/>
            </a:endParaRPr>
          </a:p>
        </p:txBody>
      </p:sp>
      <p:pic>
        <p:nvPicPr>
          <p:cNvPr id="4" name="Picture Placeholder 7">
            <a:extLst>
              <a:ext uri="{FF2B5EF4-FFF2-40B4-BE49-F238E27FC236}">
                <a16:creationId xmlns:a16="http://schemas.microsoft.com/office/drawing/2014/main" id="{632F40CB-D9B8-32A7-9681-9715C95A2D7B}"/>
              </a:ext>
            </a:extLst>
          </p:cNvPr>
          <p:cNvPicPr>
            <a:picLocks noChangeAspect="1"/>
          </p:cNvPicPr>
          <p:nvPr/>
        </p:nvPicPr>
        <p:blipFill rotWithShape="1">
          <a:blip r:embed="rId4">
            <a:extLst>
              <a:ext uri="{28A0092B-C50C-407E-A947-70E740481C1C}">
                <a14:useLocalDpi xmlns:a14="http://schemas.microsoft.com/office/drawing/2010/main" val="0"/>
              </a:ext>
            </a:extLst>
          </a:blip>
          <a:srcRect l="9671" t="8955" r="48865" b="-69"/>
          <a:stretch/>
        </p:blipFill>
        <p:spPr>
          <a:xfrm>
            <a:off x="6828549" y="0"/>
            <a:ext cx="5363451" cy="6637106"/>
          </a:xfrm>
          <a:prstGeom prst="rect">
            <a:avLst/>
          </a:prstGeom>
        </p:spPr>
      </p:pic>
    </p:spTree>
    <p:custDataLst>
      <p:tags r:id="rId1"/>
    </p:custDataLst>
    <p:extLst>
      <p:ext uri="{BB962C8B-B14F-4D97-AF65-F5344CB8AC3E}">
        <p14:creationId xmlns:p14="http://schemas.microsoft.com/office/powerpoint/2010/main" val="26373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0" y="0"/>
            <a:ext cx="12192000" cy="6858000"/>
          </a:xfrm>
          <a:prstGeom prst="rect">
            <a:avLst/>
          </a:prstGeom>
        </p:spPr>
      </p:pic>
      <p:sp>
        <p:nvSpPr>
          <p:cNvPr id="10" name="TextBox 9"/>
          <p:cNvSpPr txBox="1"/>
          <p:nvPr/>
        </p:nvSpPr>
        <p:spPr>
          <a:xfrm>
            <a:off x="4608751" y="1092910"/>
            <a:ext cx="3474093" cy="553683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Headings)"/>
                <a:ea typeface="+mn-ea"/>
                <a:cs typeface="+mn-cs"/>
              </a:rPr>
              <a:t>Product Presentation</a:t>
            </a:r>
            <a:br>
              <a:rPr kumimoji="0" lang="en-US" sz="2000" b="0" i="0" u="none" strike="noStrike" kern="1200" cap="none" spc="0" normalizeH="0" baseline="0" noProof="0" dirty="0">
                <a:ln>
                  <a:noFill/>
                </a:ln>
                <a:solidFill>
                  <a:prstClr val="white"/>
                </a:solidFill>
                <a:effectLst/>
                <a:uLnTx/>
                <a:uFillTx/>
                <a:latin typeface="Arial (Headings)"/>
                <a:ea typeface="+mn-ea"/>
                <a:cs typeface="+mn-cs"/>
              </a:rPr>
            </a:br>
            <a:r>
              <a:rPr lang="en-US" sz="2000" dirty="0">
                <a:solidFill>
                  <a:prstClr val="white"/>
                </a:solidFill>
                <a:latin typeface="Arial (Headings)"/>
              </a:rPr>
              <a:t>SPECIT</a:t>
            </a:r>
            <a:endParaRPr lang="en-US" sz="2000" b="0" i="0" u="none" strike="noStrike" kern="1200" cap="none" spc="0" normalizeH="0" baseline="0" noProof="0" dirty="0">
              <a:ln>
                <a:noFill/>
              </a:ln>
              <a:solidFill>
                <a:prstClr val="white"/>
              </a:solidFill>
              <a:effectLst/>
              <a:uLnTx/>
              <a:uFillTx/>
              <a:latin typeface="Arial (Headings)"/>
            </a:endParaRP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solidFill>
                  <a:prstClr val="white"/>
                </a:solidFill>
                <a:latin typeface="Arial (Headings)"/>
              </a:rPr>
              <a:t>E</a:t>
            </a:r>
            <a:r>
              <a:rPr kumimoji="0" lang="en-US" sz="2000" b="0" i="0" u="none" strike="noStrike" kern="1200" cap="none" spc="0" normalizeH="0" baseline="0" noProof="0" dirty="0" err="1">
                <a:ln>
                  <a:noFill/>
                </a:ln>
                <a:solidFill>
                  <a:prstClr val="white"/>
                </a:solidFill>
                <a:effectLst/>
                <a:uLnTx/>
                <a:uFillTx/>
                <a:latin typeface="Arial (Headings)"/>
                <a:ea typeface="+mn-ea"/>
                <a:cs typeface="+mn-cs"/>
              </a:rPr>
              <a:t>xceptional</a:t>
            </a:r>
            <a:r>
              <a:rPr kumimoji="0" lang="en-US" sz="2000" b="0" i="0" u="none" strike="noStrike" kern="1200" cap="none" spc="0" normalizeH="0" baseline="0" noProof="0" dirty="0">
                <a:ln>
                  <a:noFill/>
                </a:ln>
                <a:solidFill>
                  <a:prstClr val="white"/>
                </a:solidFill>
                <a:effectLst/>
                <a:uLnTx/>
                <a:uFillTx/>
                <a:latin typeface="Arial (Headings)"/>
                <a:ea typeface="+mn-ea"/>
                <a:cs typeface="+mn-cs"/>
              </a:rPr>
              <a:t> </a:t>
            </a:r>
            <a:r>
              <a:rPr lang="en-US" sz="2000" dirty="0">
                <a:solidFill>
                  <a:prstClr val="white"/>
                </a:solidFill>
                <a:latin typeface="Arial (Headings)"/>
              </a:rPr>
              <a:t>T</a:t>
            </a:r>
            <a:r>
              <a:rPr kumimoji="0" lang="en-US" sz="2000" b="0" i="0" u="none" strike="noStrike" kern="1200" cap="none" spc="0" normalizeH="0" baseline="0" noProof="0" dirty="0" err="1">
                <a:ln>
                  <a:noFill/>
                </a:ln>
                <a:solidFill>
                  <a:prstClr val="white"/>
                </a:solidFill>
                <a:effectLst/>
                <a:uLnTx/>
                <a:uFillTx/>
                <a:latin typeface="Arial (Headings)"/>
                <a:ea typeface="+mn-ea"/>
                <a:cs typeface="+mn-cs"/>
              </a:rPr>
              <a:t>est</a:t>
            </a:r>
            <a:r>
              <a:rPr lang="en-US" sz="2000" dirty="0">
                <a:solidFill>
                  <a:prstClr val="white"/>
                </a:solidFill>
                <a:latin typeface="Arial (Headings)"/>
              </a:rPr>
              <a:t> D</a:t>
            </a:r>
            <a:r>
              <a:rPr kumimoji="0" lang="en-US" sz="2000" b="0" i="0" u="none" strike="noStrike" kern="1200" cap="none" spc="0" normalizeH="0" baseline="0" noProof="0" dirty="0">
                <a:ln>
                  <a:noFill/>
                </a:ln>
                <a:solidFill>
                  <a:prstClr val="white"/>
                </a:solidFill>
                <a:effectLst/>
                <a:uLnTx/>
                <a:uFillTx/>
                <a:latin typeface="Arial (Headings)"/>
                <a:ea typeface="+mn-ea"/>
                <a:cs typeface="+mn-cs"/>
              </a:rPr>
              <a:t>rive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Headings)"/>
                <a:ea typeface="+mn-ea"/>
                <a:cs typeface="+mn-cs"/>
              </a:rPr>
              <a:t>Objection Handling</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solidFill>
                  <a:prstClr val="white"/>
                </a:solidFill>
                <a:latin typeface="Arial (Headings)"/>
              </a:rPr>
              <a:t>The Art of Negotiation</a:t>
            </a:r>
            <a:endParaRPr kumimoji="0" lang="en-US" sz="2000" b="0" i="0" u="none" strike="noStrike" kern="1200" cap="none" spc="0" normalizeH="0" baseline="0" noProof="0" dirty="0">
              <a:ln>
                <a:noFill/>
              </a:ln>
              <a:solidFill>
                <a:prstClr val="white"/>
              </a:solidFill>
              <a:effectLst/>
              <a:uLnTx/>
              <a:uFillTx/>
              <a:latin typeface="Arial (Headings)"/>
              <a:ea typeface="+mn-ea"/>
              <a:cs typeface="+mn-cs"/>
            </a:endParaRPr>
          </a:p>
          <a:p>
            <a:pPr>
              <a:lnSpc>
                <a:spcPct val="200000"/>
              </a:lnSpc>
              <a:defRPr/>
            </a:pPr>
            <a:r>
              <a:rPr lang="en-US" sz="2000" dirty="0">
                <a:solidFill>
                  <a:prstClr val="white"/>
                </a:solidFill>
                <a:latin typeface="Arial (Headings)"/>
              </a:rPr>
              <a:t>Closing Techniques</a:t>
            </a:r>
            <a:endParaRPr kumimoji="0" lang="en-US" sz="2000" b="0" i="0" u="none" strike="noStrike" kern="1200" cap="none" spc="0" normalizeH="0" baseline="0" noProof="0" dirty="0">
              <a:ln>
                <a:noFill/>
              </a:ln>
              <a:solidFill>
                <a:prstClr val="white"/>
              </a:solidFill>
              <a:effectLst/>
              <a:uLnTx/>
              <a:uFillTx/>
              <a:latin typeface="Arial (Headings)"/>
              <a:ea typeface="+mn-ea"/>
              <a:cs typeface="+mn-cs"/>
            </a:endParaRPr>
          </a:p>
          <a:p>
            <a:pPr>
              <a:lnSpc>
                <a:spcPct val="200000"/>
              </a:lnSpc>
              <a:defRPr/>
            </a:pPr>
            <a:r>
              <a:rPr kumimoji="0" lang="en-US" sz="2000" b="0" i="0" u="none" strike="noStrike" kern="1200" cap="none" spc="0" normalizeH="0" baseline="0" noProof="0" dirty="0">
                <a:ln>
                  <a:noFill/>
                </a:ln>
                <a:solidFill>
                  <a:prstClr val="white"/>
                </a:solidFill>
                <a:effectLst/>
                <a:uLnTx/>
                <a:uFillTx/>
                <a:latin typeface="Arial (Headings)"/>
                <a:ea typeface="+mn-ea"/>
                <a:cs typeface="+mn-cs"/>
              </a:rPr>
              <a:t>My Fu</a:t>
            </a:r>
            <a:r>
              <a:rPr lang="en-US" sz="2000" dirty="0" err="1">
                <a:solidFill>
                  <a:prstClr val="white"/>
                </a:solidFill>
                <a:latin typeface="Arial (Headings)"/>
              </a:rPr>
              <a:t>ture</a:t>
            </a:r>
            <a:r>
              <a:rPr lang="en-US" sz="2000" dirty="0">
                <a:solidFill>
                  <a:prstClr val="white"/>
                </a:solidFill>
                <a:latin typeface="Arial (Headings)"/>
              </a:rPr>
              <a:t> Development</a:t>
            </a:r>
            <a:endParaRPr kumimoji="0" lang="en-US" sz="2000" b="0" i="0" u="none" strike="noStrike" kern="1200" cap="none" spc="0" normalizeH="0" baseline="0" noProof="0" dirty="0">
              <a:ln>
                <a:noFill/>
              </a:ln>
              <a:solidFill>
                <a:prstClr val="white"/>
              </a:solidFill>
              <a:effectLst/>
              <a:uLnTx/>
              <a:uFillTx/>
              <a:latin typeface="Arial (Headings)"/>
              <a:ea typeface="+mn-ea"/>
              <a:cs typeface="+mn-cs"/>
            </a:endParaRPr>
          </a:p>
          <a:p>
            <a:pPr>
              <a:lnSpc>
                <a:spcPct val="200000"/>
              </a:lnSpc>
              <a:defRPr/>
            </a:pPr>
            <a:r>
              <a:rPr kumimoji="0" lang="en-US" sz="2000" b="0" u="none" strike="noStrike" kern="1200" cap="none" spc="0" normalizeH="0" baseline="0" noProof="0" dirty="0">
                <a:ln>
                  <a:noFill/>
                </a:ln>
                <a:solidFill>
                  <a:prstClr val="white"/>
                </a:solidFill>
                <a:effectLst/>
                <a:uLnTx/>
                <a:uFillTx/>
                <a:latin typeface="Arial (Headings)"/>
                <a:ea typeface="+mn-ea"/>
                <a:cs typeface="+mn-cs"/>
              </a:rPr>
              <a:t>Course Close</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Headings)"/>
              <a:ea typeface="+mn-ea"/>
              <a:cs typeface="+mn-cs"/>
            </a:endParaRPr>
          </a:p>
        </p:txBody>
      </p:sp>
      <p:sp>
        <p:nvSpPr>
          <p:cNvPr id="2" name="Rectangle 1">
            <a:extLst>
              <a:ext uri="{FF2B5EF4-FFF2-40B4-BE49-F238E27FC236}">
                <a16:creationId xmlns:a16="http://schemas.microsoft.com/office/drawing/2014/main" id="{523F624D-C585-9761-ED75-EB25202C51AF}"/>
              </a:ext>
            </a:extLst>
          </p:cNvPr>
          <p:cNvSpPr/>
          <p:nvPr/>
        </p:nvSpPr>
        <p:spPr>
          <a:xfrm>
            <a:off x="4400952" y="1243828"/>
            <a:ext cx="49234" cy="4802768"/>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A6EF1A-03C8-FB4A-FA63-7A5BB9F84E15}"/>
              </a:ext>
            </a:extLst>
          </p:cNvPr>
          <p:cNvSpPr txBox="1">
            <a:spLocks/>
          </p:cNvSpPr>
          <p:nvPr/>
        </p:nvSpPr>
        <p:spPr bwMode="auto">
          <a:xfrm>
            <a:off x="455549" y="310659"/>
            <a:ext cx="79400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3600" b="1" i="0" u="none" strike="noStrike" kern="0" cap="none" spc="0" normalizeH="0" baseline="0" noProof="0" dirty="0">
                <a:ln>
                  <a:noFill/>
                </a:ln>
                <a:solidFill>
                  <a:prstClr val="white"/>
                </a:solidFill>
                <a:effectLst/>
                <a:uLnTx/>
                <a:uFillTx/>
                <a:latin typeface="Arial (Headings)"/>
                <a:ea typeface="+mj-ea"/>
                <a:cs typeface="+mj-cs"/>
              </a:rPr>
              <a:t>AGENDA</a:t>
            </a:r>
          </a:p>
        </p:txBody>
      </p:sp>
    </p:spTree>
    <p:custDataLst>
      <p:tags r:id="rId1"/>
    </p:custDataLst>
    <p:extLst>
      <p:ext uri="{BB962C8B-B14F-4D97-AF65-F5344CB8AC3E}">
        <p14:creationId xmlns:p14="http://schemas.microsoft.com/office/powerpoint/2010/main" val="21984020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PRODUCT PRESENTATION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631846" y="720566"/>
            <a:ext cx="5810050"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HOW TO USE FFBA?</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sng" strike="noStrike" kern="0" cap="none" spc="0" normalizeH="0" baseline="0" noProof="0" dirty="0">
                <a:ln>
                  <a:noFill/>
                </a:ln>
                <a:solidFill>
                  <a:srgbClr val="005BAA"/>
                </a:solidFill>
                <a:effectLst/>
                <a:uLnTx/>
                <a:uFillTx/>
                <a:latin typeface="Arial (Headings)"/>
                <a:ea typeface="+mj-ea"/>
                <a:cs typeface="Calibri"/>
              </a:rPr>
              <a:t>Example</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Feature: </a:t>
            </a:r>
          </a:p>
          <a:p>
            <a:pPr marL="0" marR="0" lvl="0" indent="0" algn="l" defTabSz="913526" rtl="0" eaLnBrk="1" fontAlgn="base" latinLnBrk="0" hangingPunct="1">
              <a:lnSpc>
                <a:spcPct val="100000"/>
              </a:lnSpc>
              <a:spcBef>
                <a:spcPct val="0"/>
              </a:spcBef>
              <a:spcAft>
                <a:spcPts val="600"/>
              </a:spcAft>
              <a:buClrTx/>
              <a:buSzTx/>
              <a:buFontTx/>
              <a:buNone/>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		Side blind zone alert</a:t>
            </a:r>
          </a:p>
          <a:p>
            <a:pPr marL="0" marR="0" lvl="0" indent="0" algn="l" defTabSz="913526" rtl="0" eaLnBrk="1" fontAlgn="base" latinLnBrk="0" hangingPunct="1">
              <a:lnSpc>
                <a:spcPct val="100000"/>
              </a:lnSpc>
              <a:spcBef>
                <a:spcPct val="0"/>
              </a:spcBef>
              <a:spcAft>
                <a:spcPts val="60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Function: </a:t>
            </a:r>
          </a:p>
          <a:p>
            <a:pPr marL="0" marR="0" lvl="0" indent="0" algn="l" defTabSz="913526" rtl="0" eaLnBrk="1" fontAlgn="base" latinLnBrk="0" hangingPunct="1">
              <a:lnSpc>
                <a:spcPct val="100000"/>
              </a:lnSpc>
              <a:spcBef>
                <a:spcPct val="0"/>
              </a:spcBef>
              <a:spcAft>
                <a:spcPts val="600"/>
              </a:spcAft>
              <a:buClrTx/>
              <a:buSzTx/>
              <a:buFontTx/>
              <a:buNone/>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		It detects any vehicle in the driver’s blind zone, and 		will alert the driver through a flashing signal in the side 		mirrors</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Benefit: </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		This feature will help drivers in preventing 			accidents while changing lanes</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lang="en-US" sz="1600" kern="0" dirty="0">
              <a:solidFill>
                <a:srgbClr val="005BAA"/>
              </a:solidFill>
              <a:latin typeface="Arial (Headings)"/>
              <a:cs typeface="Calibri"/>
            </a:endParaRP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Advantage: </a:t>
            </a:r>
          </a:p>
          <a:p>
            <a:pPr lvl="2" defTabSz="913526">
              <a:tabLst>
                <a:tab pos="275353" algn="l"/>
              </a:tabLst>
              <a:defRPr/>
            </a:pPr>
            <a:r>
              <a:rPr lang="en-US" sz="1600" kern="0" dirty="0">
                <a:solidFill>
                  <a:srgbClr val="005BAA"/>
                </a:solidFill>
                <a:latin typeface="Arial (Headings)"/>
                <a:ea typeface="+mj-ea"/>
                <a:cs typeface="Calibri"/>
              </a:rPr>
              <a:t>You will find this on all grades here at BYD but not on all Tesla grades</a:t>
            </a:r>
            <a:endParaRPr kumimoji="0" lang="en-US" sz="1600" b="0" i="0" u="none" strike="noStrike" kern="0" cap="none" spc="0" normalizeH="0" baseline="0" noProof="0" dirty="0">
              <a:ln>
                <a:noFill/>
              </a:ln>
              <a:solidFill>
                <a:srgbClr val="005BAA"/>
              </a:solidFill>
              <a:effectLst/>
              <a:uLnTx/>
              <a:uFillTx/>
              <a:latin typeface="Arial (Headings)"/>
              <a:ea typeface="+mj-ea"/>
              <a:cs typeface="Calibri"/>
            </a:endParaRPr>
          </a:p>
        </p:txBody>
      </p:sp>
      <p:pic>
        <p:nvPicPr>
          <p:cNvPr id="4" name="Picture Placeholder 7">
            <a:extLst>
              <a:ext uri="{FF2B5EF4-FFF2-40B4-BE49-F238E27FC236}">
                <a16:creationId xmlns:a16="http://schemas.microsoft.com/office/drawing/2014/main" id="{FD27EB1B-9ADD-E562-EE78-74FB4C14A826}"/>
              </a:ext>
            </a:extLst>
          </p:cNvPr>
          <p:cNvPicPr>
            <a:picLocks noChangeAspect="1"/>
          </p:cNvPicPr>
          <p:nvPr/>
        </p:nvPicPr>
        <p:blipFill rotWithShape="1">
          <a:blip r:embed="rId4">
            <a:extLst>
              <a:ext uri="{28A0092B-C50C-407E-A947-70E740481C1C}">
                <a14:useLocalDpi xmlns:a14="http://schemas.microsoft.com/office/drawing/2010/main" val="0"/>
              </a:ext>
            </a:extLst>
          </a:blip>
          <a:srcRect l="9671" t="8955" r="48865" b="-69"/>
          <a:stretch/>
        </p:blipFill>
        <p:spPr>
          <a:xfrm>
            <a:off x="6828549" y="0"/>
            <a:ext cx="5363451" cy="6637106"/>
          </a:xfrm>
          <a:prstGeom prst="rect">
            <a:avLst/>
          </a:prstGeom>
        </p:spPr>
      </p:pic>
    </p:spTree>
    <p:custDataLst>
      <p:tags r:id="rId1"/>
    </p:custDataLst>
    <p:extLst>
      <p:ext uri="{BB962C8B-B14F-4D97-AF65-F5344CB8AC3E}">
        <p14:creationId xmlns:p14="http://schemas.microsoft.com/office/powerpoint/2010/main" val="3559612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E7990-97DF-494B-2E84-035F7837519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94434AD-99B9-92EC-EDC9-DDBDDFD277E1}"/>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dirty="0">
                <a:ln>
                  <a:noFill/>
                </a:ln>
                <a:solidFill>
                  <a:srgbClr val="005BAA"/>
                </a:solidFill>
                <a:effectLst/>
                <a:uLnTx/>
                <a:uFillTx/>
                <a:latin typeface="Arial (Headings)"/>
                <a:ea typeface="+mj-ea"/>
                <a:cs typeface="+mj-cs"/>
              </a:rPr>
              <a:t>FEATURE FUNCTION BENEFIT ADVANTAGE</a:t>
            </a:r>
          </a:p>
        </p:txBody>
      </p:sp>
      <p:sp>
        <p:nvSpPr>
          <p:cNvPr id="3" name="Title 1">
            <a:extLst>
              <a:ext uri="{FF2B5EF4-FFF2-40B4-BE49-F238E27FC236}">
                <a16:creationId xmlns:a16="http://schemas.microsoft.com/office/drawing/2014/main" id="{53EE3D78-6B1E-EF05-3862-9F0ACFFCE59C}"/>
              </a:ext>
            </a:extLst>
          </p:cNvPr>
          <p:cNvSpPr txBox="1">
            <a:spLocks/>
          </p:cNvSpPr>
          <p:nvPr/>
        </p:nvSpPr>
        <p:spPr bwMode="gray">
          <a:xfrm>
            <a:off x="526944" y="1245323"/>
            <a:ext cx="631088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FEATURES ARE ONLY USEFUL IF THEY RELATE TO THE CUSTOMERS NEEDS AND WANTS </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p:txBody>
      </p:sp>
      <p:graphicFrame>
        <p:nvGraphicFramePr>
          <p:cNvPr id="6" name="Table 5">
            <a:extLst>
              <a:ext uri="{FF2B5EF4-FFF2-40B4-BE49-F238E27FC236}">
                <a16:creationId xmlns:a16="http://schemas.microsoft.com/office/drawing/2014/main" id="{301B36E0-01BD-7D1D-FA2C-845A124AA149}"/>
              </a:ext>
            </a:extLst>
          </p:cNvPr>
          <p:cNvGraphicFramePr>
            <a:graphicFrameLocks noGrp="1"/>
          </p:cNvGraphicFramePr>
          <p:nvPr>
            <p:extLst>
              <p:ext uri="{D42A27DB-BD31-4B8C-83A1-F6EECF244321}">
                <p14:modId xmlns:p14="http://schemas.microsoft.com/office/powerpoint/2010/main" val="2922032272"/>
              </p:ext>
            </p:extLst>
          </p:nvPr>
        </p:nvGraphicFramePr>
        <p:xfrm>
          <a:off x="452984" y="2187146"/>
          <a:ext cx="5968364" cy="1501276"/>
        </p:xfrm>
        <a:graphic>
          <a:graphicData uri="http://schemas.openxmlformats.org/drawingml/2006/table">
            <a:tbl>
              <a:tblPr/>
              <a:tblGrid>
                <a:gridCol w="1492091">
                  <a:extLst>
                    <a:ext uri="{9D8B030D-6E8A-4147-A177-3AD203B41FA5}">
                      <a16:colId xmlns:a16="http://schemas.microsoft.com/office/drawing/2014/main" val="2367019945"/>
                    </a:ext>
                  </a:extLst>
                </a:gridCol>
                <a:gridCol w="1492091">
                  <a:extLst>
                    <a:ext uri="{9D8B030D-6E8A-4147-A177-3AD203B41FA5}">
                      <a16:colId xmlns:a16="http://schemas.microsoft.com/office/drawing/2014/main" val="3070025052"/>
                    </a:ext>
                  </a:extLst>
                </a:gridCol>
                <a:gridCol w="1492091">
                  <a:extLst>
                    <a:ext uri="{9D8B030D-6E8A-4147-A177-3AD203B41FA5}">
                      <a16:colId xmlns:a16="http://schemas.microsoft.com/office/drawing/2014/main" val="699666375"/>
                    </a:ext>
                  </a:extLst>
                </a:gridCol>
                <a:gridCol w="1492091">
                  <a:extLst>
                    <a:ext uri="{9D8B030D-6E8A-4147-A177-3AD203B41FA5}">
                      <a16:colId xmlns:a16="http://schemas.microsoft.com/office/drawing/2014/main" val="3629623947"/>
                    </a:ext>
                  </a:extLst>
                </a:gridCol>
              </a:tblGrid>
              <a:tr h="377635">
                <a:tc>
                  <a:txBody>
                    <a:bodyPr/>
                    <a:lstStyle/>
                    <a:p>
                      <a:pPr algn="l" fontAlgn="t"/>
                      <a:r>
                        <a:rPr lang="en-US" sz="1400" b="1">
                          <a:effectLst/>
                        </a:rPr>
                        <a:t>Feature</a:t>
                      </a:r>
                      <a:endParaRPr lang="en-US" sz="1400" b="0">
                        <a:effectLst/>
                      </a:endParaRPr>
                    </a:p>
                  </a:txBody>
                  <a:tcPr marL="85633" marR="57089" marT="57089" marB="4995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tc>
                  <a:txBody>
                    <a:bodyPr/>
                    <a:lstStyle/>
                    <a:p>
                      <a:pPr algn="l" fontAlgn="t"/>
                      <a:r>
                        <a:rPr lang="en-US" sz="1400" b="1">
                          <a:effectLst/>
                        </a:rPr>
                        <a:t>Function</a:t>
                      </a:r>
                      <a:endParaRPr lang="en-US" sz="1400" b="0">
                        <a:effectLst/>
                      </a:endParaRPr>
                    </a:p>
                  </a:txBody>
                  <a:tcPr marL="85633" marR="57089" marT="57089" marB="4995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tc>
                  <a:txBody>
                    <a:bodyPr/>
                    <a:lstStyle/>
                    <a:p>
                      <a:pPr algn="l" fontAlgn="t"/>
                      <a:r>
                        <a:rPr lang="en-US" sz="1400" b="1">
                          <a:effectLst/>
                        </a:rPr>
                        <a:t>Benefit</a:t>
                      </a:r>
                      <a:endParaRPr lang="en-US" sz="1400" b="0">
                        <a:effectLst/>
                      </a:endParaRPr>
                    </a:p>
                  </a:txBody>
                  <a:tcPr marL="85633" marR="57089" marT="57089" marB="4995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tc>
                  <a:txBody>
                    <a:bodyPr/>
                    <a:lstStyle/>
                    <a:p>
                      <a:pPr algn="l" fontAlgn="t"/>
                      <a:r>
                        <a:rPr lang="en-US" sz="1400" b="1">
                          <a:effectLst/>
                        </a:rPr>
                        <a:t>Advantage</a:t>
                      </a:r>
                      <a:endParaRPr lang="en-US" sz="1400" b="0">
                        <a:effectLst/>
                      </a:endParaRPr>
                    </a:p>
                  </a:txBody>
                  <a:tcPr marL="85633" marR="57089" marT="57089" marB="4995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1188539531"/>
                  </a:ext>
                </a:extLst>
              </a:tr>
              <a:tr h="1123641">
                <a:tc>
                  <a:txBody>
                    <a:bodyPr/>
                    <a:lstStyle/>
                    <a:p>
                      <a:pPr algn="l" fontAlgn="t"/>
                      <a:r>
                        <a:rPr lang="en-US" sz="1400">
                          <a:effectLst/>
                        </a:rPr>
                        <a:t>What the product/service has</a:t>
                      </a:r>
                    </a:p>
                  </a:txBody>
                  <a:tcPr marL="85633" marR="57089" marT="57089" marB="4281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a:effectLst/>
                        </a:rPr>
                        <a:t>What it does</a:t>
                      </a:r>
                    </a:p>
                  </a:txBody>
                  <a:tcPr marL="85633" marR="57089" marT="57089" marB="4281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dirty="0">
                          <a:effectLst/>
                        </a:rPr>
                        <a:t>Why it matters to the customer</a:t>
                      </a:r>
                    </a:p>
                  </a:txBody>
                  <a:tcPr marL="85633" marR="57089" marT="57089" marB="4281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dirty="0">
                          <a:effectLst/>
                        </a:rPr>
                        <a:t>Why it’s better than alternative/ competitor</a:t>
                      </a:r>
                    </a:p>
                  </a:txBody>
                  <a:tcPr marL="85633" marR="57089" marT="57089" marB="4281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677127727"/>
                  </a:ext>
                </a:extLst>
              </a:tr>
            </a:tbl>
          </a:graphicData>
        </a:graphic>
      </p:graphicFrame>
      <p:pic>
        <p:nvPicPr>
          <p:cNvPr id="2" name="Picture Placeholder 7">
            <a:extLst>
              <a:ext uri="{FF2B5EF4-FFF2-40B4-BE49-F238E27FC236}">
                <a16:creationId xmlns:a16="http://schemas.microsoft.com/office/drawing/2014/main" id="{1EE26CB1-BACB-6527-62E5-57B442D19EA3}"/>
              </a:ext>
            </a:extLst>
          </p:cNvPr>
          <p:cNvPicPr>
            <a:picLocks noChangeAspect="1"/>
          </p:cNvPicPr>
          <p:nvPr/>
        </p:nvPicPr>
        <p:blipFill rotWithShape="1">
          <a:blip r:embed="rId4">
            <a:extLst>
              <a:ext uri="{28A0092B-C50C-407E-A947-70E740481C1C}">
                <a14:useLocalDpi xmlns:a14="http://schemas.microsoft.com/office/drawing/2010/main" val="0"/>
              </a:ext>
            </a:extLst>
          </a:blip>
          <a:srcRect l="9671" t="8955" r="48865" b="-69"/>
          <a:stretch/>
        </p:blipFill>
        <p:spPr>
          <a:xfrm>
            <a:off x="6828549" y="0"/>
            <a:ext cx="5363451" cy="6637106"/>
          </a:xfrm>
          <a:prstGeom prst="rect">
            <a:avLst/>
          </a:prstGeom>
        </p:spPr>
      </p:pic>
    </p:spTree>
    <p:custDataLst>
      <p:tags r:id="rId1"/>
    </p:custDataLst>
    <p:extLst>
      <p:ext uri="{BB962C8B-B14F-4D97-AF65-F5344CB8AC3E}">
        <p14:creationId xmlns:p14="http://schemas.microsoft.com/office/powerpoint/2010/main" val="1905321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E6E8E0-60F3-6B4B-EDF0-FF7E8C2C42EE}"/>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71EEED8-373E-FFD5-5130-07CAECDCBB44}"/>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dirty="0">
                <a:ln>
                  <a:noFill/>
                </a:ln>
                <a:solidFill>
                  <a:srgbClr val="005BAA"/>
                </a:solidFill>
                <a:effectLst/>
                <a:uLnTx/>
                <a:uFillTx/>
                <a:latin typeface="Arial (Headings)"/>
                <a:ea typeface="+mj-ea"/>
                <a:cs typeface="+mj-cs"/>
              </a:rPr>
              <a:t>FEATURE FUNCTION BENEFIT ADVANTAGE</a:t>
            </a:r>
          </a:p>
        </p:txBody>
      </p:sp>
      <p:graphicFrame>
        <p:nvGraphicFramePr>
          <p:cNvPr id="5" name="Table 4">
            <a:extLst>
              <a:ext uri="{FF2B5EF4-FFF2-40B4-BE49-F238E27FC236}">
                <a16:creationId xmlns:a16="http://schemas.microsoft.com/office/drawing/2014/main" id="{1C9BA9E1-C269-D1AF-A1FB-5E5797389BF9}"/>
              </a:ext>
            </a:extLst>
          </p:cNvPr>
          <p:cNvGraphicFramePr>
            <a:graphicFrameLocks noGrp="1"/>
          </p:cNvGraphicFramePr>
          <p:nvPr>
            <p:extLst>
              <p:ext uri="{D42A27DB-BD31-4B8C-83A1-F6EECF244321}">
                <p14:modId xmlns:p14="http://schemas.microsoft.com/office/powerpoint/2010/main" val="535143998"/>
              </p:ext>
            </p:extLst>
          </p:nvPr>
        </p:nvGraphicFramePr>
        <p:xfrm>
          <a:off x="1021976" y="1492623"/>
          <a:ext cx="9782736" cy="4674210"/>
        </p:xfrm>
        <a:graphic>
          <a:graphicData uri="http://schemas.openxmlformats.org/drawingml/2006/table">
            <a:tbl>
              <a:tblPr/>
              <a:tblGrid>
                <a:gridCol w="2445684">
                  <a:extLst>
                    <a:ext uri="{9D8B030D-6E8A-4147-A177-3AD203B41FA5}">
                      <a16:colId xmlns:a16="http://schemas.microsoft.com/office/drawing/2014/main" val="759458637"/>
                    </a:ext>
                  </a:extLst>
                </a:gridCol>
                <a:gridCol w="2445684">
                  <a:extLst>
                    <a:ext uri="{9D8B030D-6E8A-4147-A177-3AD203B41FA5}">
                      <a16:colId xmlns:a16="http://schemas.microsoft.com/office/drawing/2014/main" val="275218877"/>
                    </a:ext>
                  </a:extLst>
                </a:gridCol>
                <a:gridCol w="2445684">
                  <a:extLst>
                    <a:ext uri="{9D8B030D-6E8A-4147-A177-3AD203B41FA5}">
                      <a16:colId xmlns:a16="http://schemas.microsoft.com/office/drawing/2014/main" val="2484024995"/>
                    </a:ext>
                  </a:extLst>
                </a:gridCol>
                <a:gridCol w="2445684">
                  <a:extLst>
                    <a:ext uri="{9D8B030D-6E8A-4147-A177-3AD203B41FA5}">
                      <a16:colId xmlns:a16="http://schemas.microsoft.com/office/drawing/2014/main" val="4044015713"/>
                    </a:ext>
                  </a:extLst>
                </a:gridCol>
              </a:tblGrid>
              <a:tr h="219056">
                <a:tc>
                  <a:txBody>
                    <a:bodyPr/>
                    <a:lstStyle/>
                    <a:p>
                      <a:pPr algn="l" fontAlgn="t"/>
                      <a:r>
                        <a:rPr lang="en-US" sz="1400" b="1">
                          <a:effectLst/>
                        </a:rPr>
                        <a:t>Feature</a:t>
                      </a:r>
                      <a:endParaRPr lang="en-US" sz="1400" b="0">
                        <a:effectLst/>
                      </a:endParaRP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b="1">
                          <a:effectLst/>
                        </a:rPr>
                        <a:t>Function</a:t>
                      </a:r>
                      <a:endParaRPr lang="en-US" sz="1400" b="0">
                        <a:effectLst/>
                      </a:endParaRP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b="1">
                          <a:effectLst/>
                        </a:rPr>
                        <a:t>Benefit</a:t>
                      </a:r>
                      <a:endParaRPr lang="en-US" sz="1400" b="0">
                        <a:effectLst/>
                      </a:endParaRP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b="1" dirty="0">
                          <a:effectLst/>
                        </a:rPr>
                        <a:t>Advantage</a:t>
                      </a:r>
                      <a:endParaRPr lang="en-US" sz="1400" b="0" dirty="0">
                        <a:effectLst/>
                      </a:endParaRP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74382553"/>
                  </a:ext>
                </a:extLst>
              </a:tr>
              <a:tr h="1380458">
                <a:tc>
                  <a:txBody>
                    <a:bodyPr/>
                    <a:lstStyle/>
                    <a:p>
                      <a:pPr algn="l" fontAlgn="t"/>
                      <a:r>
                        <a:rPr lang="en-US" sz="1400">
                          <a:effectLst/>
                        </a:rPr>
                        <a:t>Electronic locking differentials (front and rear)</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400">
                          <a:effectLst/>
                        </a:rPr>
                        <a:t>Mechanically locks both wheels on an axle to rotate at the same speed</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400">
                          <a:effectLst/>
                        </a:rPr>
                        <a:t>Maximizes traction in extreme off-road conditions like rock crawling or deep sand</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400">
                          <a:effectLst/>
                        </a:rPr>
                        <a:t>Outperforms open or limited-slip differentials by ensuring power is delivered equally to both wheels, even if one is off the ground</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2625229553"/>
                  </a:ext>
                </a:extLst>
              </a:tr>
              <a:tr h="1023103">
                <a:tc>
                  <a:txBody>
                    <a:bodyPr/>
                    <a:lstStyle/>
                    <a:p>
                      <a:pPr algn="l" fontAlgn="t"/>
                      <a:r>
                        <a:rPr lang="en-US" sz="1400">
                          <a:effectLst/>
                        </a:rPr>
                        <a:t>Driver-selectable engagement</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a:effectLst/>
                        </a:rPr>
                        <a:t>Allows the driver to activate the lockers manually when needed</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a:effectLst/>
                        </a:rPr>
                        <a:t>Full control over traction management based on terrain</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dirty="0">
                          <a:effectLst/>
                        </a:rPr>
                        <a:t>More precise and responsive than automatic systems that may lag or misjudge terrain</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27424712"/>
                  </a:ext>
                </a:extLst>
              </a:tr>
              <a:tr h="933764">
                <a:tc>
                  <a:txBody>
                    <a:bodyPr/>
                    <a:lstStyle/>
                    <a:p>
                      <a:pPr algn="l" fontAlgn="t"/>
                      <a:r>
                        <a:rPr lang="en-US" sz="1400">
                          <a:effectLst/>
                        </a:rPr>
                        <a:t>Integrated with Off-Road+ mode</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400">
                          <a:effectLst/>
                        </a:rPr>
                        <a:t>Syncs with throttle, transmission, and traction settings for optimized off-road performance</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400">
                          <a:effectLst/>
                        </a:rPr>
                        <a:t>Simplifies complex terrain handling with one-touch configuration</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400">
                          <a:effectLst/>
                        </a:rPr>
                        <a:t>Competitive edge in user-friendly off-road capability compared to aftermarket systems</a:t>
                      </a:r>
                    </a:p>
                  </a:txBody>
                  <a:tcPr marL="11021" marR="7347" marT="7347" marB="6429">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3750876188"/>
                  </a:ext>
                </a:extLst>
              </a:tr>
              <a:tr h="1109749">
                <a:tc>
                  <a:txBody>
                    <a:bodyPr/>
                    <a:lstStyle/>
                    <a:p>
                      <a:pPr algn="l" fontAlgn="t"/>
                      <a:r>
                        <a:rPr lang="en-US" sz="1400">
                          <a:effectLst/>
                        </a:rPr>
                        <a:t>Heavy-duty Dana 44 axles</a:t>
                      </a:r>
                    </a:p>
                  </a:txBody>
                  <a:tcPr marL="11021" marR="7347" marT="7347" marB="551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a:effectLst/>
                        </a:rPr>
                        <a:t>Built to withstand the stress of locked differential torque loads</a:t>
                      </a:r>
                    </a:p>
                  </a:txBody>
                  <a:tcPr marL="11021" marR="7347" marT="7347" marB="551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a:effectLst/>
                        </a:rPr>
                        <a:t>Enhances durability and reliability in rugged environments</a:t>
                      </a:r>
                    </a:p>
                  </a:txBody>
                  <a:tcPr marL="11021" marR="7347" marT="7347" marB="551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400" dirty="0">
                          <a:effectLst/>
                        </a:rPr>
                        <a:t>Reduces risk of drivetrain failure under extreme conditions, unlike lighter-duty alternatives</a:t>
                      </a:r>
                    </a:p>
                  </a:txBody>
                  <a:tcPr marL="11021" marR="7347" marT="7347" marB="551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044079532"/>
                  </a:ext>
                </a:extLst>
              </a:tr>
            </a:tbl>
          </a:graphicData>
        </a:graphic>
      </p:graphicFrame>
      <p:sp>
        <p:nvSpPr>
          <p:cNvPr id="7" name="Title 1">
            <a:extLst>
              <a:ext uri="{FF2B5EF4-FFF2-40B4-BE49-F238E27FC236}">
                <a16:creationId xmlns:a16="http://schemas.microsoft.com/office/drawing/2014/main" id="{969377A4-72E1-2A9F-4CEF-DD4F9B49A3AA}"/>
              </a:ext>
            </a:extLst>
          </p:cNvPr>
          <p:cNvSpPr txBox="1">
            <a:spLocks/>
          </p:cNvSpPr>
          <p:nvPr/>
        </p:nvSpPr>
        <p:spPr bwMode="gray">
          <a:xfrm>
            <a:off x="526944" y="835188"/>
            <a:ext cx="10782032" cy="84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algn="l">
              <a:lnSpc>
                <a:spcPts val="2100"/>
              </a:lnSpc>
              <a:spcBef>
                <a:spcPts val="975"/>
              </a:spcBef>
              <a:spcAft>
                <a:spcPts val="225"/>
              </a:spcAft>
            </a:pPr>
            <a:r>
              <a:rPr lang="en-US" sz="1600" b="1" i="0" dirty="0">
                <a:effectLst/>
                <a:latin typeface="Segoe Sans"/>
              </a:rPr>
              <a:t>FFBA STRATEGY: LOCKING DIFFERENTIAL – JEEP WRANGLER RUBICON</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p:txBody>
      </p:sp>
    </p:spTree>
    <p:custDataLst>
      <p:tags r:id="rId1"/>
    </p:custDataLst>
    <p:extLst>
      <p:ext uri="{BB962C8B-B14F-4D97-AF65-F5344CB8AC3E}">
        <p14:creationId xmlns:p14="http://schemas.microsoft.com/office/powerpoint/2010/main" val="1484928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97BD-743F-E475-C208-41172F3C2599}"/>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E229FD94-5510-DDBB-6986-8279AB28B09C}"/>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03A0F1CD-D4F7-7320-BB3D-19B224AEE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A761175-CD66-5A63-A8B5-17B6D470E955}"/>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2022CE81-43D5-54D4-1775-9DE0BBB4A811}"/>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400" b="1" dirty="0">
                <a:solidFill>
                  <a:schemeClr val="bg1"/>
                </a:solidFill>
                <a:latin typeface="Arial (Headings)"/>
                <a:ea typeface="+mn-ea"/>
                <a:cs typeface="+mn-cs"/>
              </a:rPr>
              <a:t>ACTIVITY 1:</a:t>
            </a:r>
            <a:br>
              <a:rPr lang="en-US" sz="2400" b="1" dirty="0">
                <a:solidFill>
                  <a:schemeClr val="bg1"/>
                </a:solidFill>
                <a:latin typeface="Arial (Headings)"/>
                <a:ea typeface="+mn-ea"/>
                <a:cs typeface="+mn-cs"/>
              </a:rPr>
            </a:br>
            <a:r>
              <a:rPr lang="en-US" sz="2400" b="1" dirty="0">
                <a:solidFill>
                  <a:schemeClr val="bg1"/>
                </a:solidFill>
                <a:latin typeface="Arial (Headings)"/>
                <a:ea typeface="+mn-ea"/>
                <a:cs typeface="+mn-cs"/>
              </a:rPr>
              <a:t>FFBA</a:t>
            </a:r>
          </a:p>
        </p:txBody>
      </p:sp>
      <p:sp>
        <p:nvSpPr>
          <p:cNvPr id="6" name="TextBox 5">
            <a:extLst>
              <a:ext uri="{FF2B5EF4-FFF2-40B4-BE49-F238E27FC236}">
                <a16:creationId xmlns:a16="http://schemas.microsoft.com/office/drawing/2014/main" id="{60CC3BA3-3587-AE7F-D5DD-6BF829092FDB}"/>
              </a:ext>
            </a:extLst>
          </p:cNvPr>
          <p:cNvSpPr txBox="1"/>
          <p:nvPr/>
        </p:nvSpPr>
        <p:spPr>
          <a:xfrm>
            <a:off x="1046528" y="3338009"/>
            <a:ext cx="10269172" cy="1200329"/>
          </a:xfrm>
          <a:prstGeom prst="rect">
            <a:avLst/>
          </a:prstGeom>
          <a:noFill/>
        </p:spPr>
        <p:txBody>
          <a:bodyPr wrap="square" lIns="91440" tIns="45720" rIns="91440" bIns="45720" anchor="t">
            <a:spAutoFit/>
          </a:bodyPr>
          <a:lstStyle/>
          <a:p>
            <a:r>
              <a:rPr lang="en-US" dirty="0">
                <a:solidFill>
                  <a:schemeClr val="tx1">
                    <a:lumMod val="75000"/>
                    <a:lumOff val="25000"/>
                  </a:schemeClr>
                </a:solidFill>
              </a:rPr>
              <a:t>Using the FFBA board provide three examples of FFBA based on the product chosen earlier -  internet can be used to research advantages versus a competitor model.</a:t>
            </a:r>
            <a:br>
              <a:rPr lang="en-US" dirty="0">
                <a:solidFill>
                  <a:schemeClr val="tx1">
                    <a:lumMod val="75000"/>
                    <a:lumOff val="25000"/>
                  </a:schemeClr>
                </a:solidFill>
              </a:rPr>
            </a:br>
            <a:br>
              <a:rPr lang="en-US" dirty="0">
                <a:solidFill>
                  <a:schemeClr val="tx1">
                    <a:lumMod val="75000"/>
                    <a:lumOff val="25000"/>
                  </a:schemeClr>
                </a:solidFill>
              </a:rPr>
            </a:br>
            <a:endParaRPr lang="en-US" dirty="0">
              <a:solidFill>
                <a:schemeClr val="tx1">
                  <a:lumMod val="75000"/>
                  <a:lumOff val="25000"/>
                </a:schemeClr>
              </a:solidFill>
            </a:endParaRPr>
          </a:p>
        </p:txBody>
      </p:sp>
      <p:sp>
        <p:nvSpPr>
          <p:cNvPr id="8" name="TextBox 7">
            <a:extLst>
              <a:ext uri="{FF2B5EF4-FFF2-40B4-BE49-F238E27FC236}">
                <a16:creationId xmlns:a16="http://schemas.microsoft.com/office/drawing/2014/main" id="{DAA0CE0B-FCCE-2A14-53D7-B92283030D1F}"/>
              </a:ext>
            </a:extLst>
          </p:cNvPr>
          <p:cNvSpPr txBox="1"/>
          <p:nvPr/>
        </p:nvSpPr>
        <p:spPr>
          <a:xfrm>
            <a:off x="964315" y="5251894"/>
            <a:ext cx="6102990" cy="369332"/>
          </a:xfrm>
          <a:prstGeom prst="rect">
            <a:avLst/>
          </a:prstGeom>
          <a:noFill/>
        </p:spPr>
        <p:txBody>
          <a:bodyPr wrap="square">
            <a:spAutoFit/>
          </a:bodyPr>
          <a:lstStyle/>
          <a:p>
            <a:r>
              <a:rPr lang="en-US" dirty="0">
                <a:solidFill>
                  <a:schemeClr val="tx1">
                    <a:lumMod val="75000"/>
                    <a:lumOff val="25000"/>
                  </a:schemeClr>
                </a:solidFill>
              </a:rPr>
              <a:t>15 minutes</a:t>
            </a:r>
          </a:p>
        </p:txBody>
      </p:sp>
      <p:pic>
        <p:nvPicPr>
          <p:cNvPr id="9" name="Graphic 8" descr="Hourglass 30% with solid fill">
            <a:extLst>
              <a:ext uri="{FF2B5EF4-FFF2-40B4-BE49-F238E27FC236}">
                <a16:creationId xmlns:a16="http://schemas.microsoft.com/office/drawing/2014/main" id="{B0A606A4-941D-1D45-B4CB-A59633F2A7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971" y="5293843"/>
            <a:ext cx="285434" cy="285434"/>
          </a:xfrm>
          <a:prstGeom prst="rect">
            <a:avLst/>
          </a:prstGeom>
        </p:spPr>
      </p:pic>
      <p:pic>
        <p:nvPicPr>
          <p:cNvPr id="3" name="Graphic 2" descr="Users with solid fill">
            <a:extLst>
              <a:ext uri="{FF2B5EF4-FFF2-40B4-BE49-F238E27FC236}">
                <a16:creationId xmlns:a16="http://schemas.microsoft.com/office/drawing/2014/main" id="{40FDE466-B334-813A-C8BC-3444589A4C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459998"/>
            <a:ext cx="358344" cy="358344"/>
          </a:xfrm>
          <a:prstGeom prst="rect">
            <a:avLst/>
          </a:prstGeom>
        </p:spPr>
      </p:pic>
      <p:pic>
        <p:nvPicPr>
          <p:cNvPr id="7" name="Graphic 6" descr="Bullseye with solid fill">
            <a:extLst>
              <a:ext uri="{FF2B5EF4-FFF2-40B4-BE49-F238E27FC236}">
                <a16:creationId xmlns:a16="http://schemas.microsoft.com/office/drawing/2014/main" id="{7220D798-4D7A-D17C-7754-D0A74DD63E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312226"/>
            <a:ext cx="390308" cy="390308"/>
          </a:xfrm>
          <a:prstGeom prst="rect">
            <a:avLst/>
          </a:prstGeom>
        </p:spPr>
      </p:pic>
      <p:sp>
        <p:nvSpPr>
          <p:cNvPr id="12" name="TextBox 11">
            <a:extLst>
              <a:ext uri="{FF2B5EF4-FFF2-40B4-BE49-F238E27FC236}">
                <a16:creationId xmlns:a16="http://schemas.microsoft.com/office/drawing/2014/main" id="{B8FF21C9-C8E7-80EB-B1CB-6128B4B5302C}"/>
              </a:ext>
            </a:extLst>
          </p:cNvPr>
          <p:cNvSpPr txBox="1"/>
          <p:nvPr/>
        </p:nvSpPr>
        <p:spPr>
          <a:xfrm>
            <a:off x="1046528" y="4459998"/>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lumMod val="75000"/>
                    <a:lumOff val="25000"/>
                  </a:prstClr>
                </a:solidFill>
                <a:latin typeface="Calibri" panose="020F0502020204030204"/>
              </a:rPr>
              <a:t>In Pairs</a:t>
            </a: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441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722E34B-26DD-DE32-6D26-43DF1419C159}"/>
              </a:ext>
            </a:extLst>
          </p:cNvPr>
          <p:cNvGrpSpPr/>
          <p:nvPr/>
        </p:nvGrpSpPr>
        <p:grpSpPr>
          <a:xfrm>
            <a:off x="0" y="0"/>
            <a:ext cx="12192000" cy="6858000"/>
            <a:chOff x="0" y="0"/>
            <a:chExt cx="12192000" cy="6858000"/>
          </a:xfrm>
        </p:grpSpPr>
        <p:pic>
          <p:nvPicPr>
            <p:cNvPr id="2" name="Picture 1" descr="image">
              <a:extLst>
                <a:ext uri="{FF2B5EF4-FFF2-40B4-BE49-F238E27FC236}">
                  <a16:creationId xmlns:a16="http://schemas.microsoft.com/office/drawing/2014/main" id="{E5C53B1C-3D06-1F06-37AA-14FDA3AF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E7B6-C242-63BF-A077-82246FBAF64E}"/>
                </a:ext>
              </a:extLst>
            </p:cNvPr>
            <p:cNvSpPr/>
            <p:nvPr/>
          </p:nvSpPr>
          <p:spPr>
            <a:xfrm>
              <a:off x="0" y="2769833"/>
              <a:ext cx="12192000" cy="408816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grpSp>
      <p:sp>
        <p:nvSpPr>
          <p:cNvPr id="5" name="Title 1">
            <a:extLst>
              <a:ext uri="{FF2B5EF4-FFF2-40B4-BE49-F238E27FC236}">
                <a16:creationId xmlns:a16="http://schemas.microsoft.com/office/drawing/2014/main" id="{BA99E717-73C5-14BC-B69A-8573F6DB2BC9}"/>
              </a:ext>
            </a:extLst>
          </p:cNvPr>
          <p:cNvSpPr txBox="1">
            <a:spLocks/>
          </p:cNvSpPr>
          <p:nvPr/>
        </p:nvSpPr>
        <p:spPr>
          <a:xfrm>
            <a:off x="335280" y="1860667"/>
            <a:ext cx="11521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400" b="1" dirty="0">
                <a:solidFill>
                  <a:schemeClr val="bg1"/>
                </a:solidFill>
                <a:latin typeface="Arial (Headings)"/>
                <a:ea typeface="+mn-ea"/>
                <a:cs typeface="+mn-cs"/>
              </a:rPr>
              <a:t>ACTIVITY:</a:t>
            </a:r>
            <a:br>
              <a:rPr lang="en-US" sz="2400" b="1" dirty="0">
                <a:solidFill>
                  <a:schemeClr val="bg1"/>
                </a:solidFill>
                <a:latin typeface="Arial (Headings)"/>
                <a:ea typeface="+mn-ea"/>
                <a:cs typeface="+mn-cs"/>
              </a:rPr>
            </a:br>
            <a:r>
              <a:rPr lang="en-US" sz="2400" b="1" dirty="0">
                <a:solidFill>
                  <a:schemeClr val="bg1"/>
                </a:solidFill>
                <a:latin typeface="Arial (Headings)"/>
                <a:ea typeface="+mn-ea"/>
                <a:cs typeface="+mn-cs"/>
              </a:rPr>
              <a:t>VEHICLE PRESENTATION WITH SPECIT</a:t>
            </a:r>
          </a:p>
        </p:txBody>
      </p:sp>
      <p:sp>
        <p:nvSpPr>
          <p:cNvPr id="6" name="TextBox 5">
            <a:extLst>
              <a:ext uri="{FF2B5EF4-FFF2-40B4-BE49-F238E27FC236}">
                <a16:creationId xmlns:a16="http://schemas.microsoft.com/office/drawing/2014/main" id="{0C804EA3-D2B3-3F93-6B3D-3433D171F55B}"/>
              </a:ext>
            </a:extLst>
          </p:cNvPr>
          <p:cNvSpPr txBox="1"/>
          <p:nvPr/>
        </p:nvSpPr>
        <p:spPr>
          <a:xfrm>
            <a:off x="1046528" y="3237934"/>
            <a:ext cx="10269172" cy="1200329"/>
          </a:xfrm>
          <a:prstGeom prst="rect">
            <a:avLst/>
          </a:prstGeom>
          <a:noFill/>
        </p:spPr>
        <p:txBody>
          <a:bodyPr wrap="square" lIns="91440" tIns="45720" rIns="91440" bIns="45720" anchor="t">
            <a:spAutoFit/>
          </a:bodyPr>
          <a:lstStyle/>
          <a:p>
            <a:r>
              <a:rPr lang="en-US" dirty="0">
                <a:solidFill>
                  <a:schemeClr val="tx1">
                    <a:lumMod val="75000"/>
                    <a:lumOff val="25000"/>
                  </a:schemeClr>
                </a:solidFill>
              </a:rPr>
              <a:t>Mr. Hamad is interested in the brand vehicle. Use your SPECIT board from previous activity, FFBA and  5-steps walkaround to present a vehicle and its features to Mr. Hamad.</a:t>
            </a:r>
            <a:br>
              <a:rPr lang="en-US" dirty="0">
                <a:solidFill>
                  <a:schemeClr val="tx1">
                    <a:lumMod val="75000"/>
                    <a:lumOff val="25000"/>
                  </a:schemeClr>
                </a:solidFill>
              </a:rPr>
            </a:br>
            <a:br>
              <a:rPr lang="en-US" dirty="0">
                <a:solidFill>
                  <a:schemeClr val="tx1">
                    <a:lumMod val="75000"/>
                    <a:lumOff val="25000"/>
                  </a:schemeClr>
                </a:solidFill>
              </a:rPr>
            </a:br>
            <a:r>
              <a:rPr lang="en-US" dirty="0">
                <a:solidFill>
                  <a:schemeClr val="tx1">
                    <a:lumMod val="75000"/>
                    <a:lumOff val="25000"/>
                  </a:schemeClr>
                </a:solidFill>
              </a:rPr>
              <a:t>The trainer will play the role of Mr. Hamad – Groups not roleplaying to observe</a:t>
            </a:r>
          </a:p>
        </p:txBody>
      </p:sp>
      <p:sp>
        <p:nvSpPr>
          <p:cNvPr id="8" name="TextBox 7">
            <a:extLst>
              <a:ext uri="{FF2B5EF4-FFF2-40B4-BE49-F238E27FC236}">
                <a16:creationId xmlns:a16="http://schemas.microsoft.com/office/drawing/2014/main" id="{8D5022DC-11BF-48FA-0B34-B09B721AA501}"/>
              </a:ext>
            </a:extLst>
          </p:cNvPr>
          <p:cNvSpPr txBox="1"/>
          <p:nvPr/>
        </p:nvSpPr>
        <p:spPr>
          <a:xfrm>
            <a:off x="964315" y="5587886"/>
            <a:ext cx="6102990" cy="369332"/>
          </a:xfrm>
          <a:prstGeom prst="rect">
            <a:avLst/>
          </a:prstGeom>
          <a:noFill/>
        </p:spPr>
        <p:txBody>
          <a:bodyPr wrap="square">
            <a:spAutoFit/>
          </a:bodyPr>
          <a:lstStyle/>
          <a:p>
            <a:r>
              <a:rPr lang="en-US" dirty="0">
                <a:solidFill>
                  <a:schemeClr val="tx1">
                    <a:lumMod val="75000"/>
                    <a:lumOff val="25000"/>
                  </a:schemeClr>
                </a:solidFill>
              </a:rPr>
              <a:t>20 minutes</a:t>
            </a:r>
          </a:p>
        </p:txBody>
      </p:sp>
      <p:pic>
        <p:nvPicPr>
          <p:cNvPr id="9" name="Graphic 8" descr="Hourglass 30% with solid fill">
            <a:extLst>
              <a:ext uri="{FF2B5EF4-FFF2-40B4-BE49-F238E27FC236}">
                <a16:creationId xmlns:a16="http://schemas.microsoft.com/office/drawing/2014/main" id="{4CF99C5B-40E2-9AC2-FA43-B0C0648B6E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971" y="5629835"/>
            <a:ext cx="285434" cy="285434"/>
          </a:xfrm>
          <a:prstGeom prst="rect">
            <a:avLst/>
          </a:prstGeom>
        </p:spPr>
      </p:pic>
      <p:pic>
        <p:nvPicPr>
          <p:cNvPr id="3" name="Graphic 2" descr="Users with solid fill">
            <a:extLst>
              <a:ext uri="{FF2B5EF4-FFF2-40B4-BE49-F238E27FC236}">
                <a16:creationId xmlns:a16="http://schemas.microsoft.com/office/drawing/2014/main" id="{A097583D-9C1C-5EB1-3DCB-841D9DA146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953" y="4795990"/>
            <a:ext cx="358344" cy="358344"/>
          </a:xfrm>
          <a:prstGeom prst="rect">
            <a:avLst/>
          </a:prstGeom>
        </p:spPr>
      </p:pic>
      <p:pic>
        <p:nvPicPr>
          <p:cNvPr id="7" name="Graphic 6" descr="Bullseye with solid fill">
            <a:extLst>
              <a:ext uri="{FF2B5EF4-FFF2-40B4-BE49-F238E27FC236}">
                <a16:creationId xmlns:a16="http://schemas.microsoft.com/office/drawing/2014/main" id="{5893264F-1322-36F2-1334-61B0B52B70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989" y="3312226"/>
            <a:ext cx="390308" cy="390308"/>
          </a:xfrm>
          <a:prstGeom prst="rect">
            <a:avLst/>
          </a:prstGeom>
        </p:spPr>
      </p:pic>
      <p:sp>
        <p:nvSpPr>
          <p:cNvPr id="12" name="TextBox 11">
            <a:extLst>
              <a:ext uri="{FF2B5EF4-FFF2-40B4-BE49-F238E27FC236}">
                <a16:creationId xmlns:a16="http://schemas.microsoft.com/office/drawing/2014/main" id="{2A03E3E4-2323-B04C-A0EA-5FE1EFC550AD}"/>
              </a:ext>
            </a:extLst>
          </p:cNvPr>
          <p:cNvSpPr txBox="1"/>
          <p:nvPr/>
        </p:nvSpPr>
        <p:spPr>
          <a:xfrm>
            <a:off x="1046528" y="4795990"/>
            <a:ext cx="61029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lumMod val="75000"/>
                    <a:lumOff val="25000"/>
                  </a:prstClr>
                </a:solidFill>
                <a:latin typeface="Calibri" panose="020F0502020204030204"/>
              </a:rPr>
              <a:t>Remain in the same groups as previous activity</a:t>
            </a: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426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042160" y="4573796"/>
            <a:ext cx="115214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3600" b="1">
                <a:solidFill>
                  <a:srgbClr val="243782"/>
                </a:solidFill>
                <a:latin typeface="Arial (Headings)"/>
                <a:ea typeface="+mn-ea"/>
                <a:cs typeface="+mn-cs"/>
              </a:rPr>
              <a:t>THE EXCEPTIONAL TEST DRIVE </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8700" b="1" dirty="0">
                <a:solidFill>
                  <a:schemeClr val="bg1"/>
                </a:solidFill>
                <a:latin typeface="Arial (Headings)"/>
                <a:ea typeface="+mn-ea"/>
                <a:cs typeface="+mn-cs"/>
              </a:rPr>
              <a:t>4</a:t>
            </a: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DBAE4414-6A08-F4F2-06F4-83FB23129888}"/>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26" fontAlgn="base">
              <a:lnSpc>
                <a:spcPct val="100000"/>
              </a:lnSpc>
              <a:spcAft>
                <a:spcPct val="0"/>
              </a:spcAft>
              <a:tabLst>
                <a:tab pos="275353" algn="l"/>
              </a:tabLst>
              <a:defRPr/>
            </a:pPr>
            <a:r>
              <a:rPr lang="en-US" sz="2800" b="1" dirty="0">
                <a:solidFill>
                  <a:schemeClr val="bg1"/>
                </a:solidFill>
                <a:latin typeface="Arial (Headings)"/>
              </a:rPr>
              <a:t>SECTION</a:t>
            </a:r>
            <a:endParaRPr lang="en-US" sz="2800" b="1" dirty="0">
              <a:solidFill>
                <a:schemeClr val="bg1"/>
              </a:solidFill>
              <a:latin typeface="Arial (Headings)"/>
              <a:ea typeface="+mn-ea"/>
              <a:cs typeface="+mn-cs"/>
            </a:endParaRPr>
          </a:p>
        </p:txBody>
      </p:sp>
    </p:spTree>
    <p:extLst>
      <p:ext uri="{BB962C8B-B14F-4D97-AF65-F5344CB8AC3E}">
        <p14:creationId xmlns:p14="http://schemas.microsoft.com/office/powerpoint/2010/main" val="2010866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THE EXCEPTIONAL TEST DRIVE </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6633615"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WHY TEST-DRIVE?</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Prove claims made in the Walkaround Presentation are true </a:t>
            </a:r>
          </a:p>
          <a:p>
            <a:pPr marR="0" lvl="0" algn="l" defTabSz="913526" rtl="0" eaLnBrk="1" fontAlgn="base" latinLnBrk="0" hangingPunct="1">
              <a:lnSpc>
                <a:spcPct val="100000"/>
              </a:lnSpc>
              <a:spcBef>
                <a:spcPct val="0"/>
              </a:spcBef>
              <a:spcAft>
                <a:spcPts val="600"/>
              </a:spcAft>
              <a:buClrTx/>
              <a:buSzTx/>
              <a:tabLst>
                <a:tab pos="275353" algn="l"/>
              </a:tabLst>
              <a:defRPr/>
            </a:pPr>
            <a:endParaRPr kumimoji="0" lang="en-US" sz="16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Allow the customer to experience the vehicle for themselves</a:t>
            </a: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endParaRPr kumimoji="0" lang="en-US" sz="16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Allow customers to take “emotional ownership” of the vehicle</a:t>
            </a:r>
          </a:p>
          <a:p>
            <a:pPr marR="0" lvl="0" algn="l" defTabSz="913526" rtl="0" eaLnBrk="1" fontAlgn="base" latinLnBrk="0" hangingPunct="1">
              <a:lnSpc>
                <a:spcPct val="100000"/>
              </a:lnSpc>
              <a:spcBef>
                <a:spcPct val="0"/>
              </a:spcBef>
              <a:spcAft>
                <a:spcPts val="600"/>
              </a:spcAft>
              <a:buClrTx/>
              <a:buSzTx/>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 </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Answer all the customer’s questions about the vehicle and its features</a:t>
            </a:r>
          </a:p>
        </p:txBody>
      </p:sp>
      <p:pic>
        <p:nvPicPr>
          <p:cNvPr id="4" name="Picture 3">
            <a:extLst>
              <a:ext uri="{FF2B5EF4-FFF2-40B4-BE49-F238E27FC236}">
                <a16:creationId xmlns:a16="http://schemas.microsoft.com/office/drawing/2014/main" id="{0541CDE9-5530-4F4A-3B56-6A59E12C5A5D}"/>
              </a:ext>
            </a:extLst>
          </p:cNvPr>
          <p:cNvPicPr>
            <a:picLocks noChangeAspect="1"/>
          </p:cNvPicPr>
          <p:nvPr/>
        </p:nvPicPr>
        <p:blipFill rotWithShape="1">
          <a:blip r:embed="rId4"/>
          <a:srcRect t="2395" b="48"/>
          <a:stretch/>
        </p:blipFill>
        <p:spPr>
          <a:xfrm>
            <a:off x="8075170" y="1886128"/>
            <a:ext cx="3589886" cy="4171504"/>
          </a:xfrm>
          <a:prstGeom prst="rect">
            <a:avLst/>
          </a:prstGeom>
        </p:spPr>
      </p:pic>
    </p:spTree>
    <p:custDataLst>
      <p:tags r:id="rId1"/>
    </p:custDataLst>
    <p:extLst>
      <p:ext uri="{BB962C8B-B14F-4D97-AF65-F5344CB8AC3E}">
        <p14:creationId xmlns:p14="http://schemas.microsoft.com/office/powerpoint/2010/main" val="872829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THE EXCEPTIONAL TEST DRIVE </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633778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WHAT ARE THE BASICS OF AN EFFECTIVE TEST DRIVE?</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Plan route based on customer use of the vehicle</a:t>
            </a:r>
          </a:p>
          <a:p>
            <a:pPr marL="1200150" lvl="2" indent="-285750" defTabSz="913526">
              <a:spcAft>
                <a:spcPts val="600"/>
              </a:spcAft>
              <a:buFont typeface="Arial" panose="020B0604020202020204" pitchFamily="34" charset="0"/>
              <a:buChar char="•"/>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Select routes that highlight vehicle features of interest </a:t>
            </a:r>
          </a:p>
          <a:p>
            <a:pPr marL="1200150" lvl="2" indent="-285750" defTabSz="913526">
              <a:spcAft>
                <a:spcPts val="600"/>
              </a:spcAft>
              <a:buFont typeface="Arial" panose="020B0604020202020204" pitchFamily="34" charset="0"/>
              <a:buChar char="•"/>
              <a:tabLst>
                <a:tab pos="275353" algn="l"/>
              </a:tabLst>
              <a:defRPr/>
            </a:pPr>
            <a:endParaRPr kumimoji="0" lang="en-US" sz="16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Help the customer prepare to drive:</a:t>
            </a:r>
          </a:p>
          <a:p>
            <a:pPr marL="1200150" lvl="2" indent="-285750" defTabSz="913526">
              <a:spcAft>
                <a:spcPts val="600"/>
              </a:spcAft>
              <a:buFont typeface="Arial" panose="020B0604020202020204" pitchFamily="34" charset="0"/>
              <a:buChar char="•"/>
              <a:tabLst>
                <a:tab pos="275353" algn="l"/>
              </a:tabLst>
              <a:defRPr/>
            </a:pPr>
            <a:r>
              <a:rPr kumimoji="0" lang="en-US" sz="1600" b="0" i="0" u="none" strike="noStrike" kern="0" cap="none" spc="0" normalizeH="0" baseline="0" noProof="0" dirty="0">
                <a:ln>
                  <a:noFill/>
                </a:ln>
                <a:solidFill>
                  <a:srgbClr val="005BAA"/>
                </a:solidFill>
                <a:effectLst/>
                <a:uLnTx/>
                <a:uFillTx/>
                <a:latin typeface="Arial (Headings)"/>
                <a:ea typeface="+mj-ea"/>
                <a:cs typeface="Calibri"/>
              </a:rPr>
              <a:t>Adjust seating, mirrors, seat belts, climate control and audio before drive</a:t>
            </a:r>
          </a:p>
          <a:p>
            <a:pPr marL="1200150" lvl="2" indent="-285750" defTabSz="913526">
              <a:spcAft>
                <a:spcPts val="600"/>
              </a:spcAft>
              <a:buFont typeface="Arial" panose="020B0604020202020204" pitchFamily="34" charset="0"/>
              <a:buChar char="•"/>
              <a:tabLst>
                <a:tab pos="275353" algn="l"/>
              </a:tabLst>
              <a:defRPr/>
            </a:pPr>
            <a:endParaRPr kumimoji="0" lang="en-US" sz="1600" b="0" i="0" u="none" strike="noStrike" kern="0" cap="none" spc="0" normalizeH="0" baseline="0" noProof="0" dirty="0">
              <a:ln>
                <a:noFill/>
              </a:ln>
              <a:solidFill>
                <a:srgbClr val="005BAA"/>
              </a:solidFill>
              <a:effectLst/>
              <a:uLnTx/>
              <a:uFillTx/>
              <a:latin typeface="Arial (Headings)"/>
              <a:ea typeface="+mj-ea"/>
              <a:cs typeface="Calibri"/>
            </a:endParaRPr>
          </a:p>
          <a:p>
            <a:pPr marL="285750" marR="0" lvl="0" indent="-285750" algn="l" defTabSz="913526" rtl="0" eaLnBrk="1" fontAlgn="base" latinLnBrk="0" hangingPunct="1">
              <a:lnSpc>
                <a:spcPct val="100000"/>
              </a:lnSpc>
              <a:spcBef>
                <a:spcPct val="0"/>
              </a:spcBef>
              <a:spcAft>
                <a:spcPts val="60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Reiterate key features, but don’t overdo it</a:t>
            </a:r>
          </a:p>
          <a:p>
            <a:pPr marR="0" lvl="0" algn="l" defTabSz="913526" rtl="0" eaLnBrk="1" fontAlgn="base" latinLnBrk="0" hangingPunct="1">
              <a:lnSpc>
                <a:spcPct val="100000"/>
              </a:lnSpc>
              <a:spcBef>
                <a:spcPct val="0"/>
              </a:spcBef>
              <a:spcAft>
                <a:spcPts val="600"/>
              </a:spcAft>
              <a:buClrTx/>
              <a:buSzTx/>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 </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Listen and observe customer reactions</a:t>
            </a:r>
          </a:p>
        </p:txBody>
      </p:sp>
      <p:pic>
        <p:nvPicPr>
          <p:cNvPr id="4" name="Picture 3">
            <a:extLst>
              <a:ext uri="{FF2B5EF4-FFF2-40B4-BE49-F238E27FC236}">
                <a16:creationId xmlns:a16="http://schemas.microsoft.com/office/drawing/2014/main" id="{0541CDE9-5530-4F4A-3B56-6A59E12C5A5D}"/>
              </a:ext>
            </a:extLst>
          </p:cNvPr>
          <p:cNvPicPr>
            <a:picLocks noChangeAspect="1"/>
          </p:cNvPicPr>
          <p:nvPr/>
        </p:nvPicPr>
        <p:blipFill rotWithShape="1">
          <a:blip r:embed="rId4"/>
          <a:srcRect t="2395" b="48"/>
          <a:stretch/>
        </p:blipFill>
        <p:spPr>
          <a:xfrm>
            <a:off x="8075170" y="1886128"/>
            <a:ext cx="3589886" cy="4171504"/>
          </a:xfrm>
          <a:prstGeom prst="rect">
            <a:avLst/>
          </a:prstGeom>
        </p:spPr>
      </p:pic>
    </p:spTree>
    <p:custDataLst>
      <p:tags r:id="rId1"/>
    </p:custDataLst>
    <p:extLst>
      <p:ext uri="{BB962C8B-B14F-4D97-AF65-F5344CB8AC3E}">
        <p14:creationId xmlns:p14="http://schemas.microsoft.com/office/powerpoint/2010/main" val="1772113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dirty="0">
                <a:ln>
                  <a:noFill/>
                </a:ln>
                <a:solidFill>
                  <a:srgbClr val="005BAA"/>
                </a:solidFill>
                <a:effectLst/>
                <a:uLnTx/>
                <a:uFillTx/>
                <a:latin typeface="Arial (Headings)"/>
                <a:ea typeface="+mj-ea"/>
                <a:cs typeface="+mj-cs"/>
              </a:rPr>
              <a:t>THE EXCEPTIONAL TEST DRIVE </a:t>
            </a:r>
          </a:p>
        </p:txBody>
      </p:sp>
      <p:sp>
        <p:nvSpPr>
          <p:cNvPr id="5" name="Rectangle 4">
            <a:extLst>
              <a:ext uri="{FF2B5EF4-FFF2-40B4-BE49-F238E27FC236}">
                <a16:creationId xmlns:a16="http://schemas.microsoft.com/office/drawing/2014/main" id="{7B8CBA29-4D1D-697E-CB9A-187BA2173DCC}"/>
              </a:ext>
            </a:extLst>
          </p:cNvPr>
          <p:cNvSpPr/>
          <p:nvPr/>
        </p:nvSpPr>
        <p:spPr>
          <a:xfrm>
            <a:off x="526944" y="2609850"/>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 name="Rectangle 1">
            <a:extLst>
              <a:ext uri="{FF2B5EF4-FFF2-40B4-BE49-F238E27FC236}">
                <a16:creationId xmlns:a16="http://schemas.microsoft.com/office/drawing/2014/main" id="{0FCFBFA9-671E-5D32-89D9-98D27D6E610C}"/>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extBox 3">
            <a:extLst>
              <a:ext uri="{FF2B5EF4-FFF2-40B4-BE49-F238E27FC236}">
                <a16:creationId xmlns:a16="http://schemas.microsoft.com/office/drawing/2014/main" id="{590753FD-A926-680E-C0E9-95F67109F994}"/>
              </a:ext>
            </a:extLst>
          </p:cNvPr>
          <p:cNvSpPr txBox="1"/>
          <p:nvPr/>
        </p:nvSpPr>
        <p:spPr>
          <a:xfrm>
            <a:off x="526943" y="1752930"/>
            <a:ext cx="7862053" cy="461665"/>
          </a:xfrm>
          <a:prstGeom prst="rect">
            <a:avLst/>
          </a:prstGeom>
          <a:noFill/>
        </p:spPr>
        <p:txBody>
          <a:bodyPr wrap="square" rtlCol="1">
            <a:spAutoFit/>
          </a:bodyPr>
          <a:lstStyle/>
          <a:p>
            <a:pPr algn="ctr"/>
            <a:r>
              <a:rPr lang="en-US" sz="2400" b="1">
                <a:solidFill>
                  <a:schemeClr val="bg1"/>
                </a:solidFill>
              </a:rPr>
              <a:t>Remember</a:t>
            </a:r>
          </a:p>
        </p:txBody>
      </p:sp>
      <p:sp>
        <p:nvSpPr>
          <p:cNvPr id="7" name="TextBox 6">
            <a:extLst>
              <a:ext uri="{FF2B5EF4-FFF2-40B4-BE49-F238E27FC236}">
                <a16:creationId xmlns:a16="http://schemas.microsoft.com/office/drawing/2014/main" id="{B0346F0B-96C1-BA37-ECE6-76367D788BA3}"/>
              </a:ext>
            </a:extLst>
          </p:cNvPr>
          <p:cNvSpPr txBox="1"/>
          <p:nvPr/>
        </p:nvSpPr>
        <p:spPr>
          <a:xfrm>
            <a:off x="711711" y="2787192"/>
            <a:ext cx="7599378" cy="2585323"/>
          </a:xfrm>
          <a:prstGeom prst="rect">
            <a:avLst/>
          </a:prstGeom>
          <a:noFill/>
        </p:spPr>
        <p:txBody>
          <a:bodyPr wrap="square">
            <a:spAutoFit/>
          </a:bodyPr>
          <a:lstStyle/>
          <a:p>
            <a:pPr lvl="0" defTabSz="913526">
              <a:tabLst>
                <a:tab pos="275353" algn="l"/>
              </a:tabLst>
              <a:defRPr/>
            </a:pPr>
            <a:r>
              <a:rPr lang="en-US" sz="1800" b="1" kern="0" dirty="0">
                <a:solidFill>
                  <a:schemeClr val="tx1">
                    <a:lumMod val="75000"/>
                    <a:lumOff val="25000"/>
                  </a:schemeClr>
                </a:solidFill>
                <a:latin typeface="Arial (Headings)"/>
                <a:cs typeface="Calibri"/>
              </a:rPr>
              <a:t>WHAT NOT TO DO DURING A TEST DRIVE:</a:t>
            </a:r>
          </a:p>
          <a:p>
            <a:pPr lvl="0" defTabSz="913526">
              <a:tabLst>
                <a:tab pos="275353" algn="l"/>
              </a:tabLst>
              <a:defRPr/>
            </a:pPr>
            <a:endParaRPr lang="en-US" sz="1800" kern="0" dirty="0">
              <a:solidFill>
                <a:schemeClr val="tx1">
                  <a:lumMod val="75000"/>
                  <a:lumOff val="25000"/>
                </a:schemeClr>
              </a:solidFill>
              <a:latin typeface="Arial (Headings)"/>
              <a:cs typeface="Calibri"/>
            </a:endParaRPr>
          </a:p>
          <a:p>
            <a:pPr lvl="0" defTabSz="913526">
              <a:tabLst>
                <a:tab pos="275353" algn="l"/>
              </a:tabLst>
              <a:defRPr/>
            </a:pPr>
            <a:r>
              <a:rPr lang="en-US" sz="1800" kern="0" dirty="0">
                <a:solidFill>
                  <a:schemeClr val="tx1">
                    <a:lumMod val="75000"/>
                    <a:lumOff val="25000"/>
                  </a:schemeClr>
                </a:solidFill>
                <a:latin typeface="Arial (Headings)"/>
                <a:cs typeface="Calibri"/>
              </a:rPr>
              <a:t>Not knowing answers to product questions</a:t>
            </a:r>
            <a:br>
              <a:rPr lang="en-US" sz="1800" kern="0" dirty="0">
                <a:solidFill>
                  <a:schemeClr val="tx1">
                    <a:lumMod val="75000"/>
                    <a:lumOff val="25000"/>
                  </a:schemeClr>
                </a:solidFill>
                <a:latin typeface="Arial (Headings)"/>
                <a:cs typeface="Calibri"/>
              </a:rPr>
            </a:br>
            <a:endParaRPr lang="en-US" sz="1800" kern="0" dirty="0">
              <a:solidFill>
                <a:schemeClr val="tx1">
                  <a:lumMod val="75000"/>
                  <a:lumOff val="25000"/>
                </a:schemeClr>
              </a:solidFill>
              <a:latin typeface="Arial (Headings)"/>
              <a:cs typeface="Calibri"/>
            </a:endParaRPr>
          </a:p>
          <a:p>
            <a:pPr lvl="0" defTabSz="913526">
              <a:tabLst>
                <a:tab pos="275353" algn="l"/>
              </a:tabLst>
              <a:defRPr/>
            </a:pPr>
            <a:r>
              <a:rPr lang="en-US" sz="1800" kern="0" dirty="0">
                <a:solidFill>
                  <a:schemeClr val="tx1">
                    <a:lumMod val="75000"/>
                    <a:lumOff val="25000"/>
                  </a:schemeClr>
                </a:solidFill>
                <a:latin typeface="Arial (Headings)"/>
                <a:cs typeface="Calibri"/>
              </a:rPr>
              <a:t>Rushing through the test drive</a:t>
            </a:r>
            <a:br>
              <a:rPr lang="en-US" sz="1800" kern="0" dirty="0">
                <a:solidFill>
                  <a:schemeClr val="tx1">
                    <a:lumMod val="75000"/>
                    <a:lumOff val="25000"/>
                  </a:schemeClr>
                </a:solidFill>
                <a:latin typeface="Arial (Headings)"/>
                <a:cs typeface="Calibri"/>
              </a:rPr>
            </a:br>
            <a:endParaRPr lang="en-US" sz="1800" kern="0" dirty="0">
              <a:solidFill>
                <a:schemeClr val="tx1">
                  <a:lumMod val="75000"/>
                  <a:lumOff val="25000"/>
                </a:schemeClr>
              </a:solidFill>
              <a:latin typeface="Arial (Headings)"/>
              <a:cs typeface="Calibri"/>
            </a:endParaRPr>
          </a:p>
          <a:p>
            <a:pPr lvl="0" defTabSz="913526">
              <a:tabLst>
                <a:tab pos="275353" algn="l"/>
              </a:tabLst>
              <a:defRPr/>
            </a:pPr>
            <a:r>
              <a:rPr lang="en-US" sz="1800" kern="0" dirty="0">
                <a:solidFill>
                  <a:schemeClr val="tx1">
                    <a:lumMod val="75000"/>
                    <a:lumOff val="25000"/>
                  </a:schemeClr>
                </a:solidFill>
                <a:latin typeface="Arial (Headings)"/>
                <a:cs typeface="Calibri"/>
              </a:rPr>
              <a:t>Test driving a dirty or imperfect vehicle</a:t>
            </a:r>
            <a:br>
              <a:rPr lang="en-US" sz="1800" kern="0" dirty="0">
                <a:solidFill>
                  <a:schemeClr val="tx1">
                    <a:lumMod val="75000"/>
                    <a:lumOff val="25000"/>
                  </a:schemeClr>
                </a:solidFill>
                <a:latin typeface="Arial (Headings)"/>
                <a:cs typeface="Calibri"/>
              </a:rPr>
            </a:br>
            <a:endParaRPr lang="en-US" sz="1800" kern="0" dirty="0">
              <a:solidFill>
                <a:schemeClr val="tx1">
                  <a:lumMod val="75000"/>
                  <a:lumOff val="25000"/>
                </a:schemeClr>
              </a:solidFill>
              <a:latin typeface="Arial (Headings)"/>
              <a:cs typeface="Calibri"/>
            </a:endParaRPr>
          </a:p>
          <a:p>
            <a:pPr lvl="0" defTabSz="913526">
              <a:tabLst>
                <a:tab pos="275353" algn="l"/>
              </a:tabLst>
              <a:defRPr/>
            </a:pPr>
            <a:r>
              <a:rPr lang="en-US" sz="1800" kern="0" dirty="0">
                <a:solidFill>
                  <a:schemeClr val="tx1">
                    <a:lumMod val="75000"/>
                    <a:lumOff val="25000"/>
                  </a:schemeClr>
                </a:solidFill>
                <a:latin typeface="Arial (Headings)"/>
                <a:cs typeface="Calibri"/>
              </a:rPr>
              <a:t>Talking too much during the test drive</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291184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THE EXCEPTIONAL TEST DRIVE </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005BAA"/>
                </a:solidFill>
                <a:effectLst/>
                <a:uLnTx/>
                <a:uFillTx/>
                <a:latin typeface="Arial (Headings)"/>
                <a:ea typeface="+mj-ea"/>
                <a:cs typeface="Calibri"/>
              </a:rPr>
              <a:t>HOW TO PERFORM THE TEST-DRIVE?</a:t>
            </a:r>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1092148" y="2204738"/>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Prepare</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1092148" y="3290499"/>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Drive</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1092147" y="4376260"/>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Switch</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990520" y="5462021"/>
            <a:ext cx="10986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Feedback</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Vehicle is Clean (Inside &amp; Outside)</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The route is set</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Vehicle is ready to drive</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You know what features to stress on</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Documentations done</a:t>
            </a:r>
          </a:p>
        </p:txBody>
      </p:sp>
      <p:cxnSp>
        <p:nvCxnSpPr>
          <p:cNvPr id="17" name="Straight Connector 16">
            <a:extLst>
              <a:ext uri="{FF2B5EF4-FFF2-40B4-BE49-F238E27FC236}">
                <a16:creationId xmlns:a16="http://schemas.microsoft.com/office/drawing/2014/main" id="{8F3E7D0A-52CD-3190-F6AC-BC5C1DE25234}"/>
              </a:ext>
            </a:extLst>
          </p:cNvPr>
          <p:cNvCxnSpPr>
            <a:cxnSpLocks/>
          </p:cNvCxnSpPr>
          <p:nvPr/>
        </p:nvCxnSpPr>
        <p:spPr>
          <a:xfrm>
            <a:off x="2552701" y="2326306"/>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pic>
        <p:nvPicPr>
          <p:cNvPr id="7" name="Picture 6">
            <a:extLst>
              <a:ext uri="{FF2B5EF4-FFF2-40B4-BE49-F238E27FC236}">
                <a16:creationId xmlns:a16="http://schemas.microsoft.com/office/drawing/2014/main" id="{78C82CC5-9FAA-810A-D769-E77884C2A232}"/>
              </a:ext>
            </a:extLst>
          </p:cNvPr>
          <p:cNvPicPr>
            <a:picLocks noChangeAspect="1"/>
          </p:cNvPicPr>
          <p:nvPr/>
        </p:nvPicPr>
        <p:blipFill rotWithShape="1">
          <a:blip r:embed="rId4"/>
          <a:srcRect t="2395" b="48"/>
          <a:stretch/>
        </p:blipFill>
        <p:spPr>
          <a:xfrm>
            <a:off x="8075170" y="1886128"/>
            <a:ext cx="3589886" cy="4171504"/>
          </a:xfrm>
          <a:prstGeom prst="rect">
            <a:avLst/>
          </a:prstGeom>
        </p:spPr>
      </p:pic>
    </p:spTree>
    <p:custDataLst>
      <p:tags r:id="rId1"/>
    </p:custDataLst>
    <p:extLst>
      <p:ext uri="{BB962C8B-B14F-4D97-AF65-F5344CB8AC3E}">
        <p14:creationId xmlns:p14="http://schemas.microsoft.com/office/powerpoint/2010/main" val="298875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P spid="13" grpId="0" animBg="1"/>
      <p:bldP spid="15"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b="1" i="0" u="none" strike="noStrike" kern="0" cap="none" spc="0" normalizeH="0" baseline="0" noProof="0">
                <a:ln>
                  <a:noFill/>
                </a:ln>
                <a:solidFill>
                  <a:srgbClr val="005BAA"/>
                </a:solidFill>
                <a:effectLst/>
                <a:uLnTx/>
                <a:uFillTx/>
                <a:latin typeface="Arial (Headings)"/>
                <a:ea typeface="+mj-ea"/>
                <a:cs typeface="Calibri"/>
              </a:rPr>
              <a:t>COURSE AIMS &amp; OBJECTIVES</a:t>
            </a:r>
            <a:endParaRPr kumimoji="0" lang="en-US" b="1" i="0" u="none" strike="noStrike" kern="1200" cap="none" spc="0" normalizeH="0" baseline="0" noProof="0">
              <a:ln>
                <a:noFill/>
              </a:ln>
              <a:solidFill>
                <a:srgbClr val="005BAA"/>
              </a:solidFill>
              <a:effectLst/>
              <a:uLnTx/>
              <a:uFillTx/>
              <a:latin typeface="Arial (Headings)"/>
              <a:ea typeface="+mj-ea"/>
            </a:endParaRPr>
          </a:p>
        </p:txBody>
      </p:sp>
      <p:sp>
        <p:nvSpPr>
          <p:cNvPr id="19" name="Title 1">
            <a:extLst>
              <a:ext uri="{FF2B5EF4-FFF2-40B4-BE49-F238E27FC236}">
                <a16:creationId xmlns:a16="http://schemas.microsoft.com/office/drawing/2014/main" id="{DDE76255-0D45-80AD-AA92-94DC4F727AD7}"/>
              </a:ext>
            </a:extLst>
          </p:cNvPr>
          <p:cNvSpPr txBox="1">
            <a:spLocks/>
          </p:cNvSpPr>
          <p:nvPr/>
        </p:nvSpPr>
        <p:spPr bwMode="gray">
          <a:xfrm>
            <a:off x="478562" y="935570"/>
            <a:ext cx="56719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dirty="0">
                <a:solidFill>
                  <a:srgbClr val="005BAA"/>
                </a:solidFill>
                <a:latin typeface="Arial (Headings)"/>
                <a:cs typeface="Calibri"/>
              </a:rPr>
              <a:t>What are your course objectives?</a:t>
            </a:r>
            <a:endParaRPr kumimoji="0" lang="en-US" sz="16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600" b="0" i="0" u="none" strike="noStrike" kern="1200" cap="none" spc="0" normalizeH="0" baseline="0" noProof="0" dirty="0">
              <a:ln>
                <a:noFill/>
              </a:ln>
              <a:solidFill>
                <a:srgbClr val="005BAA"/>
              </a:solidFill>
              <a:effectLst/>
              <a:uLnTx/>
              <a:uFillTx/>
              <a:latin typeface="Arial (Headings)"/>
              <a:ea typeface="+mj-ea"/>
              <a:cs typeface="+mj-cs"/>
            </a:endParaRPr>
          </a:p>
        </p:txBody>
      </p:sp>
      <p:sp>
        <p:nvSpPr>
          <p:cNvPr id="2" name="Title 1">
            <a:extLst>
              <a:ext uri="{FF2B5EF4-FFF2-40B4-BE49-F238E27FC236}">
                <a16:creationId xmlns:a16="http://schemas.microsoft.com/office/drawing/2014/main" id="{B72BA20C-CFE2-54BB-64B2-C6E2BC363FEA}"/>
              </a:ext>
            </a:extLst>
          </p:cNvPr>
          <p:cNvSpPr txBox="1">
            <a:spLocks/>
          </p:cNvSpPr>
          <p:nvPr/>
        </p:nvSpPr>
        <p:spPr bwMode="gray">
          <a:xfrm>
            <a:off x="478562" y="1769887"/>
            <a:ext cx="1101195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defTabSz="913526">
              <a:tabLst>
                <a:tab pos="275353" algn="l"/>
              </a:tabLst>
              <a:defRPr/>
            </a:pPr>
            <a:r>
              <a:rPr lang="en-US" sz="1800" b="1" kern="0" dirty="0">
                <a:latin typeface="Arial (Headings)"/>
                <a:cs typeface="Calibri"/>
              </a:rPr>
              <a:t>What are our course objectives</a:t>
            </a:r>
            <a:endParaRPr lang="en-US" sz="1800" b="1" u="none" strike="noStrike" kern="0" cap="none" normalizeH="0" baseline="0" noProof="0" dirty="0">
              <a:ln>
                <a:noFill/>
              </a:ln>
              <a:effectLst/>
              <a:uLnTx/>
              <a:uFillTx/>
              <a:latin typeface="Arial (Headings)"/>
              <a:cs typeface="Calibri"/>
            </a:endParaRPr>
          </a:p>
          <a:p>
            <a:pPr marL="12700" marR="52705">
              <a:spcBef>
                <a:spcPts val="100"/>
              </a:spcBef>
              <a:defRPr/>
            </a:pPr>
            <a:endParaRPr lang="en-US" spc="-5" dirty="0">
              <a:solidFill>
                <a:srgbClr val="005BAA"/>
              </a:solidFill>
              <a:latin typeface="Arial MT"/>
              <a:cs typeface="Arial MT"/>
            </a:endParaRPr>
          </a:p>
          <a:p>
            <a:pPr marL="355600" marR="52705" lvl="0" indent="-342900">
              <a:spcBef>
                <a:spcPts val="100"/>
              </a:spcBef>
              <a:buFont typeface="+mj-lt"/>
              <a:buAutoNum type="arabicPeriod"/>
              <a:defRPr/>
            </a:pPr>
            <a:r>
              <a:rPr lang="en-US" sz="1800" spc="-5" dirty="0">
                <a:solidFill>
                  <a:srgbClr val="005BAA"/>
                </a:solidFill>
                <a:latin typeface="Arial MT"/>
                <a:cs typeface="Arial MT"/>
              </a:rPr>
              <a:t>The importance of the presentation and demonstration step for the sales process</a:t>
            </a:r>
          </a:p>
          <a:p>
            <a:pPr marL="355600" marR="52705" lvl="0" indent="-342900">
              <a:spcBef>
                <a:spcPts val="100"/>
              </a:spcBef>
              <a:buFont typeface="+mj-lt"/>
              <a:buAutoNum type="arabicPeriod"/>
              <a:defRPr/>
            </a:pPr>
            <a:endParaRPr lang="en-US" sz="1800" spc="-5" dirty="0">
              <a:solidFill>
                <a:srgbClr val="005BAA"/>
              </a:solidFill>
              <a:latin typeface="Arial MT"/>
              <a:cs typeface="Arial MT"/>
            </a:endParaRPr>
          </a:p>
          <a:p>
            <a:pPr marL="355600" marR="52705" lvl="0" indent="-342900">
              <a:spcBef>
                <a:spcPts val="100"/>
              </a:spcBef>
              <a:buFont typeface="+mj-lt"/>
              <a:buAutoNum type="arabicPeriod"/>
              <a:defRPr/>
            </a:pPr>
            <a:r>
              <a:rPr lang="en-US" sz="1800" spc="-5" dirty="0">
                <a:solidFill>
                  <a:srgbClr val="005BAA"/>
                </a:solidFill>
                <a:latin typeface="Arial MT"/>
                <a:cs typeface="Arial MT"/>
              </a:rPr>
              <a:t>How to present the vehicle to a customer using the SPECIT &amp; FFBA techniques</a:t>
            </a:r>
          </a:p>
          <a:p>
            <a:pPr marL="355600" marR="52705" lvl="0" indent="-342900">
              <a:spcBef>
                <a:spcPts val="100"/>
              </a:spcBef>
              <a:buFont typeface="+mj-lt"/>
              <a:buAutoNum type="arabicPeriod"/>
              <a:defRPr/>
            </a:pPr>
            <a:endParaRPr lang="en-US" sz="1800" spc="-5" dirty="0">
              <a:solidFill>
                <a:srgbClr val="005BAA"/>
              </a:solidFill>
              <a:latin typeface="Arial MT"/>
              <a:cs typeface="Arial MT"/>
            </a:endParaRPr>
          </a:p>
          <a:p>
            <a:pPr marL="355600" marR="52705" lvl="0" indent="-342900">
              <a:spcBef>
                <a:spcPts val="100"/>
              </a:spcBef>
              <a:buFont typeface="+mj-lt"/>
              <a:buAutoNum type="arabicPeriod"/>
              <a:defRPr/>
            </a:pPr>
            <a:r>
              <a:rPr lang="en-US" sz="1800" spc="-5" dirty="0">
                <a:solidFill>
                  <a:srgbClr val="005BAA"/>
                </a:solidFill>
                <a:latin typeface="Arial MT"/>
                <a:cs typeface="Arial MT"/>
              </a:rPr>
              <a:t>How to perform and exceptional test drive and maximize emotional product connectivity</a:t>
            </a:r>
          </a:p>
          <a:p>
            <a:pPr marL="355600" marR="52705" lvl="0" indent="-342900">
              <a:spcBef>
                <a:spcPts val="100"/>
              </a:spcBef>
              <a:buFont typeface="+mj-lt"/>
              <a:buAutoNum type="arabicPeriod"/>
              <a:defRPr/>
            </a:pPr>
            <a:endParaRPr lang="en-US" sz="1800" spc="-5" dirty="0">
              <a:solidFill>
                <a:srgbClr val="005BAA"/>
              </a:solidFill>
              <a:latin typeface="Arial MT"/>
              <a:cs typeface="Arial MT"/>
            </a:endParaRPr>
          </a:p>
          <a:p>
            <a:pPr marL="355600" marR="52705" lvl="0" indent="-342900">
              <a:spcBef>
                <a:spcPts val="100"/>
              </a:spcBef>
              <a:buFont typeface="+mj-lt"/>
              <a:buAutoNum type="arabicPeriod"/>
              <a:defRPr/>
            </a:pPr>
            <a:r>
              <a:rPr lang="en-US" sz="1800" spc="-5" dirty="0">
                <a:solidFill>
                  <a:srgbClr val="005BAA"/>
                </a:solidFill>
                <a:latin typeface="Arial MT"/>
                <a:cs typeface="Arial MT"/>
              </a:rPr>
              <a:t>Define Objections, when they appear during the sales process and techniques handle objectives</a:t>
            </a:r>
          </a:p>
          <a:p>
            <a:pPr marL="355600" marR="52705" lvl="0" indent="-342900">
              <a:spcBef>
                <a:spcPts val="100"/>
              </a:spcBef>
              <a:buFont typeface="+mj-lt"/>
              <a:buAutoNum type="arabicPeriod"/>
              <a:defRPr/>
            </a:pPr>
            <a:endParaRPr lang="en-US" sz="1800" spc="-5" dirty="0">
              <a:solidFill>
                <a:srgbClr val="005BAA"/>
              </a:solidFill>
              <a:latin typeface="Arial MT"/>
              <a:cs typeface="Arial MT"/>
            </a:endParaRPr>
          </a:p>
          <a:p>
            <a:pPr marL="355600" marR="52705" lvl="0" indent="-342900">
              <a:spcBef>
                <a:spcPts val="100"/>
              </a:spcBef>
              <a:buFont typeface="+mj-lt"/>
              <a:buAutoNum type="arabicPeriod"/>
              <a:defRPr/>
            </a:pPr>
            <a:r>
              <a:rPr lang="en-US" sz="1800" spc="-5" dirty="0">
                <a:solidFill>
                  <a:srgbClr val="005BAA"/>
                </a:solidFill>
                <a:latin typeface="Arial MT"/>
                <a:cs typeface="Arial MT"/>
              </a:rPr>
              <a:t>Define Negotiation, its challenges and techniques to successfully negotiate with our customers</a:t>
            </a:r>
          </a:p>
          <a:p>
            <a:pPr marL="355600" marR="52705" lvl="0" indent="-342900">
              <a:spcBef>
                <a:spcPts val="100"/>
              </a:spcBef>
              <a:buFont typeface="+mj-lt"/>
              <a:buAutoNum type="arabicPeriod"/>
              <a:defRPr/>
            </a:pPr>
            <a:endParaRPr lang="en-US" sz="1800" spc="-5" dirty="0">
              <a:solidFill>
                <a:srgbClr val="005BAA"/>
              </a:solidFill>
              <a:latin typeface="Arial MT"/>
              <a:cs typeface="Arial MT"/>
            </a:endParaRPr>
          </a:p>
          <a:p>
            <a:pPr marL="355600" marR="52705" lvl="0" indent="-342900">
              <a:spcBef>
                <a:spcPts val="100"/>
              </a:spcBef>
              <a:buFont typeface="+mj-lt"/>
              <a:buAutoNum type="arabicPeriod"/>
              <a:defRPr/>
            </a:pPr>
            <a:r>
              <a:rPr lang="en-US" sz="1800" spc="-5" dirty="0">
                <a:solidFill>
                  <a:srgbClr val="005BAA"/>
                </a:solidFill>
                <a:latin typeface="Arial MT"/>
                <a:cs typeface="Arial MT"/>
              </a:rPr>
              <a:t>Define Closing and identify different closing styles to improve confidence and closing ratios</a:t>
            </a:r>
            <a:endParaRPr kumimoji="0" lang="en-US" sz="1600" b="0" u="none" strike="noStrike" kern="1200" cap="none" spc="0" normalizeH="0" baseline="0" noProof="0" dirty="0">
              <a:ln>
                <a:noFill/>
              </a:ln>
              <a:solidFill>
                <a:srgbClr val="005BAA"/>
              </a:solidFill>
              <a:effectLst/>
              <a:uLnTx/>
              <a:uFillTx/>
              <a:latin typeface="Arial (Headings)"/>
            </a:endParaRPr>
          </a:p>
        </p:txBody>
      </p:sp>
    </p:spTree>
    <p:custDataLst>
      <p:tags r:id="rId1"/>
    </p:custDataLst>
    <p:extLst>
      <p:ext uri="{BB962C8B-B14F-4D97-AF65-F5344CB8AC3E}">
        <p14:creationId xmlns:p14="http://schemas.microsoft.com/office/powerpoint/2010/main" val="446315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THE EXCEPTIONAL TEST DRIVE </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005BAA"/>
                </a:solidFill>
                <a:effectLst/>
                <a:uLnTx/>
                <a:uFillTx/>
                <a:latin typeface="Arial (Headings)"/>
                <a:ea typeface="+mj-ea"/>
                <a:cs typeface="Calibri"/>
              </a:rPr>
              <a:t>HOW TO PERFORM THE TEST-DRIVE?</a:t>
            </a:r>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1092148" y="2204738"/>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Prepare</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1092148" y="3290499"/>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Drive</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1092147" y="4376260"/>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Switch</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990520" y="5462021"/>
            <a:ext cx="10986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Feedback</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Start the test drive by driving the car and the customer in the passenger seat</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Describe the route and why you chose it</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Show the customer how all or most of the features are working</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Answer any questions</a:t>
            </a:r>
          </a:p>
        </p:txBody>
      </p:sp>
      <p:cxnSp>
        <p:nvCxnSpPr>
          <p:cNvPr id="8" name="Straight Connector 7">
            <a:extLst>
              <a:ext uri="{FF2B5EF4-FFF2-40B4-BE49-F238E27FC236}">
                <a16:creationId xmlns:a16="http://schemas.microsoft.com/office/drawing/2014/main" id="{E0455EFE-7FF3-5A78-E9BA-63BD31C28816}"/>
              </a:ext>
            </a:extLst>
          </p:cNvPr>
          <p:cNvCxnSpPr>
            <a:cxnSpLocks/>
          </p:cNvCxnSpPr>
          <p:nvPr/>
        </p:nvCxnSpPr>
        <p:spPr>
          <a:xfrm>
            <a:off x="2552700" y="3393106"/>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pic>
        <p:nvPicPr>
          <p:cNvPr id="9" name="Picture 8">
            <a:extLst>
              <a:ext uri="{FF2B5EF4-FFF2-40B4-BE49-F238E27FC236}">
                <a16:creationId xmlns:a16="http://schemas.microsoft.com/office/drawing/2014/main" id="{9DB18DFB-58E0-06B2-C68E-E049C9D1344B}"/>
              </a:ext>
            </a:extLst>
          </p:cNvPr>
          <p:cNvPicPr>
            <a:picLocks noChangeAspect="1"/>
          </p:cNvPicPr>
          <p:nvPr/>
        </p:nvPicPr>
        <p:blipFill rotWithShape="1">
          <a:blip r:embed="rId4"/>
          <a:srcRect t="2395" b="48"/>
          <a:stretch/>
        </p:blipFill>
        <p:spPr>
          <a:xfrm>
            <a:off x="8075170" y="1886128"/>
            <a:ext cx="3589886" cy="4171504"/>
          </a:xfrm>
          <a:prstGeom prst="rect">
            <a:avLst/>
          </a:prstGeom>
        </p:spPr>
      </p:pic>
    </p:spTree>
    <p:custDataLst>
      <p:tags r:id="rId1"/>
    </p:custDataLst>
    <p:extLst>
      <p:ext uri="{BB962C8B-B14F-4D97-AF65-F5344CB8AC3E}">
        <p14:creationId xmlns:p14="http://schemas.microsoft.com/office/powerpoint/2010/main" val="7834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THE EXCEPTIONAL TEST DRIVE </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005BAA"/>
                </a:solidFill>
                <a:effectLst/>
                <a:uLnTx/>
                <a:uFillTx/>
                <a:latin typeface="Arial (Headings)"/>
                <a:ea typeface="+mj-ea"/>
                <a:cs typeface="Calibri"/>
              </a:rPr>
              <a:t>HOW TO PERFORM THE TEST-DRIVE?</a:t>
            </a:r>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1092148" y="2204738"/>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Prepare</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1092148" y="3290499"/>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Drive</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1092147" y="4376260"/>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Switch</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990520" y="5462021"/>
            <a:ext cx="10986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Feedback</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Switch places and let the customer drive</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DO NOT TALK or describe any further feature</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Let the customer enjoy the drive silently</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8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ONLY answer the customer’s questions</a:t>
            </a:r>
          </a:p>
        </p:txBody>
      </p:sp>
      <p:cxnSp>
        <p:nvCxnSpPr>
          <p:cNvPr id="8" name="Straight Connector 7">
            <a:extLst>
              <a:ext uri="{FF2B5EF4-FFF2-40B4-BE49-F238E27FC236}">
                <a16:creationId xmlns:a16="http://schemas.microsoft.com/office/drawing/2014/main" id="{01766073-68A7-0904-49E2-5F722781442F}"/>
              </a:ext>
            </a:extLst>
          </p:cNvPr>
          <p:cNvCxnSpPr>
            <a:cxnSpLocks/>
          </p:cNvCxnSpPr>
          <p:nvPr/>
        </p:nvCxnSpPr>
        <p:spPr>
          <a:xfrm>
            <a:off x="2552701" y="4493772"/>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pic>
        <p:nvPicPr>
          <p:cNvPr id="9" name="Picture 8">
            <a:extLst>
              <a:ext uri="{FF2B5EF4-FFF2-40B4-BE49-F238E27FC236}">
                <a16:creationId xmlns:a16="http://schemas.microsoft.com/office/drawing/2014/main" id="{873C6140-B5F6-C159-F384-8A22DBBCCEB8}"/>
              </a:ext>
            </a:extLst>
          </p:cNvPr>
          <p:cNvPicPr>
            <a:picLocks noChangeAspect="1"/>
          </p:cNvPicPr>
          <p:nvPr/>
        </p:nvPicPr>
        <p:blipFill rotWithShape="1">
          <a:blip r:embed="rId4"/>
          <a:srcRect t="2395" b="48"/>
          <a:stretch/>
        </p:blipFill>
        <p:spPr>
          <a:xfrm>
            <a:off x="8075170" y="1886128"/>
            <a:ext cx="3589886" cy="4171504"/>
          </a:xfrm>
          <a:prstGeom prst="rect">
            <a:avLst/>
          </a:prstGeom>
        </p:spPr>
      </p:pic>
    </p:spTree>
    <p:custDataLst>
      <p:tags r:id="rId1"/>
    </p:custDataLst>
    <p:extLst>
      <p:ext uri="{BB962C8B-B14F-4D97-AF65-F5344CB8AC3E}">
        <p14:creationId xmlns:p14="http://schemas.microsoft.com/office/powerpoint/2010/main" val="42519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THE EXCEPTIONAL TEST DRIVE </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4721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rgbClr val="005BAA"/>
                </a:solidFill>
                <a:effectLst/>
                <a:uLnTx/>
                <a:uFillTx/>
                <a:latin typeface="Arial (Headings)"/>
                <a:ea typeface="+mj-ea"/>
                <a:cs typeface="Calibri"/>
              </a:rPr>
              <a:t>HOW TO PERFORM THE TEST-DRIVE?</a:t>
            </a:r>
          </a:p>
        </p:txBody>
      </p:sp>
      <p:sp>
        <p:nvSpPr>
          <p:cNvPr id="2" name="Rectangle 1">
            <a:extLst>
              <a:ext uri="{FF2B5EF4-FFF2-40B4-BE49-F238E27FC236}">
                <a16:creationId xmlns:a16="http://schemas.microsoft.com/office/drawing/2014/main" id="{218743DA-6506-3A5F-ADEE-6E6933AFDE7D}"/>
              </a:ext>
            </a:extLst>
          </p:cNvPr>
          <p:cNvSpPr/>
          <p:nvPr/>
        </p:nvSpPr>
        <p:spPr>
          <a:xfrm>
            <a:off x="526945" y="1886128"/>
            <a:ext cx="2025756" cy="914221"/>
          </a:xfrm>
          <a:prstGeom prst="rect">
            <a:avLst/>
          </a:prstGeom>
          <a:solidFill>
            <a:srgbClr val="2938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itle 1">
            <a:extLst>
              <a:ext uri="{FF2B5EF4-FFF2-40B4-BE49-F238E27FC236}">
                <a16:creationId xmlns:a16="http://schemas.microsoft.com/office/drawing/2014/main" id="{EE7126D4-B2FD-0C9E-D266-8A6D8BE48718}"/>
              </a:ext>
            </a:extLst>
          </p:cNvPr>
          <p:cNvSpPr txBox="1">
            <a:spLocks/>
          </p:cNvSpPr>
          <p:nvPr/>
        </p:nvSpPr>
        <p:spPr bwMode="gray">
          <a:xfrm>
            <a:off x="1092148" y="2204738"/>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Prepare</a:t>
            </a:r>
          </a:p>
        </p:txBody>
      </p:sp>
      <p:sp>
        <p:nvSpPr>
          <p:cNvPr id="5" name="Rectangle 4">
            <a:extLst>
              <a:ext uri="{FF2B5EF4-FFF2-40B4-BE49-F238E27FC236}">
                <a16:creationId xmlns:a16="http://schemas.microsoft.com/office/drawing/2014/main" id="{49059E20-00B3-B426-71F7-BBDD1FCC4261}"/>
              </a:ext>
            </a:extLst>
          </p:cNvPr>
          <p:cNvSpPr/>
          <p:nvPr/>
        </p:nvSpPr>
        <p:spPr>
          <a:xfrm>
            <a:off x="526945" y="2971889"/>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6" name="Title 1">
            <a:extLst>
              <a:ext uri="{FF2B5EF4-FFF2-40B4-BE49-F238E27FC236}">
                <a16:creationId xmlns:a16="http://schemas.microsoft.com/office/drawing/2014/main" id="{DB18649F-D1EB-FD1E-46F4-2379A1A19736}"/>
              </a:ext>
            </a:extLst>
          </p:cNvPr>
          <p:cNvSpPr txBox="1">
            <a:spLocks/>
          </p:cNvSpPr>
          <p:nvPr/>
        </p:nvSpPr>
        <p:spPr bwMode="gray">
          <a:xfrm>
            <a:off x="1092148" y="3290499"/>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Drive</a:t>
            </a:r>
          </a:p>
        </p:txBody>
      </p:sp>
      <p:sp>
        <p:nvSpPr>
          <p:cNvPr id="11" name="Rectangle 10">
            <a:extLst>
              <a:ext uri="{FF2B5EF4-FFF2-40B4-BE49-F238E27FC236}">
                <a16:creationId xmlns:a16="http://schemas.microsoft.com/office/drawing/2014/main" id="{096230DC-B337-4D3E-E4EC-6A70F2D00600}"/>
              </a:ext>
            </a:extLst>
          </p:cNvPr>
          <p:cNvSpPr/>
          <p:nvPr/>
        </p:nvSpPr>
        <p:spPr>
          <a:xfrm>
            <a:off x="526944" y="4057650"/>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2" name="Title 1">
            <a:extLst>
              <a:ext uri="{FF2B5EF4-FFF2-40B4-BE49-F238E27FC236}">
                <a16:creationId xmlns:a16="http://schemas.microsoft.com/office/drawing/2014/main" id="{DEA8C34F-F092-1211-83E6-3AC7573689BA}"/>
              </a:ext>
            </a:extLst>
          </p:cNvPr>
          <p:cNvSpPr txBox="1">
            <a:spLocks/>
          </p:cNvSpPr>
          <p:nvPr/>
        </p:nvSpPr>
        <p:spPr bwMode="gray">
          <a:xfrm>
            <a:off x="1092147" y="4376260"/>
            <a:ext cx="8953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Switch</a:t>
            </a:r>
          </a:p>
        </p:txBody>
      </p:sp>
      <p:sp>
        <p:nvSpPr>
          <p:cNvPr id="13" name="Rectangle 12">
            <a:extLst>
              <a:ext uri="{FF2B5EF4-FFF2-40B4-BE49-F238E27FC236}">
                <a16:creationId xmlns:a16="http://schemas.microsoft.com/office/drawing/2014/main" id="{B1B514E4-FF49-A073-6DE0-FEB15C368EAB}"/>
              </a:ext>
            </a:extLst>
          </p:cNvPr>
          <p:cNvSpPr/>
          <p:nvPr/>
        </p:nvSpPr>
        <p:spPr>
          <a:xfrm>
            <a:off x="526944" y="5143411"/>
            <a:ext cx="2025756" cy="914221"/>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4" name="Title 1">
            <a:extLst>
              <a:ext uri="{FF2B5EF4-FFF2-40B4-BE49-F238E27FC236}">
                <a16:creationId xmlns:a16="http://schemas.microsoft.com/office/drawing/2014/main" id="{34157F82-0375-B275-7884-42CD2EE71398}"/>
              </a:ext>
            </a:extLst>
          </p:cNvPr>
          <p:cNvSpPr txBox="1">
            <a:spLocks/>
          </p:cNvSpPr>
          <p:nvPr/>
        </p:nvSpPr>
        <p:spPr bwMode="gray">
          <a:xfrm>
            <a:off x="990520" y="5462021"/>
            <a:ext cx="10986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a:ln>
                  <a:noFill/>
                </a:ln>
                <a:solidFill>
                  <a:schemeClr val="bg1"/>
                </a:solidFill>
                <a:effectLst/>
                <a:uLnTx/>
                <a:uFillTx/>
                <a:latin typeface="Arial (Headings)"/>
                <a:ea typeface="+mj-ea"/>
                <a:cs typeface="Calibri"/>
              </a:rPr>
              <a:t>Feedback</a:t>
            </a:r>
          </a:p>
        </p:txBody>
      </p:sp>
      <p:sp>
        <p:nvSpPr>
          <p:cNvPr id="15" name="Rectangle 14">
            <a:extLst>
              <a:ext uri="{FF2B5EF4-FFF2-40B4-BE49-F238E27FC236}">
                <a16:creationId xmlns:a16="http://schemas.microsoft.com/office/drawing/2014/main" id="{5DDE8BB2-A721-AA70-E66C-CDAA4B3B68DC}"/>
              </a:ext>
            </a:extLst>
          </p:cNvPr>
          <p:cNvSpPr/>
          <p:nvPr/>
        </p:nvSpPr>
        <p:spPr>
          <a:xfrm>
            <a:off x="3117903" y="1875764"/>
            <a:ext cx="3616271" cy="4181868"/>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16" name="Title 1">
            <a:extLst>
              <a:ext uri="{FF2B5EF4-FFF2-40B4-BE49-F238E27FC236}">
                <a16:creationId xmlns:a16="http://schemas.microsoft.com/office/drawing/2014/main" id="{AFA2B21C-DF8C-8D40-D497-BA63C7B86605}"/>
              </a:ext>
            </a:extLst>
          </p:cNvPr>
          <p:cNvSpPr txBox="1">
            <a:spLocks/>
          </p:cNvSpPr>
          <p:nvPr/>
        </p:nvSpPr>
        <p:spPr bwMode="gray">
          <a:xfrm>
            <a:off x="3403494" y="2204738"/>
            <a:ext cx="3044931"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6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Well, looks like you have found your next car, right?</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6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So, was it everything you were looking for in your next car or anything missing?</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6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So, are we ready to move forward?</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6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Let's go inside and talk, if we have right the car for you.</a:t>
            </a:r>
          </a:p>
          <a:p>
            <a:pPr marL="285750" marR="0" lvl="0" indent="-285750" algn="l" defTabSz="913526" rtl="0" eaLnBrk="1" fontAlgn="base" latinLnBrk="0" hangingPunct="1">
              <a:lnSpc>
                <a:spcPct val="100000"/>
              </a:lnSpc>
              <a:spcBef>
                <a:spcPct val="0"/>
              </a:spcBef>
              <a:spcAft>
                <a:spcPts val="1200"/>
              </a:spcAft>
              <a:buClrTx/>
              <a:buSzTx/>
              <a:buFont typeface="Arial" panose="020B0604020202020204" pitchFamily="34" charset="0"/>
              <a:buChar char="•"/>
              <a:tabLst>
                <a:tab pos="275353" algn="l"/>
              </a:tabLst>
              <a:defRPr/>
            </a:pPr>
            <a:r>
              <a:rPr kumimoji="0" lang="en-US" sz="1600" b="0" i="0" u="none" strike="noStrike" kern="0" cap="none" spc="0" normalizeH="0" baseline="0" noProof="0">
                <a:ln>
                  <a:noFill/>
                </a:ln>
                <a:solidFill>
                  <a:srgbClr val="000000">
                    <a:lumMod val="75000"/>
                    <a:lumOff val="25000"/>
                  </a:srgbClr>
                </a:solidFill>
                <a:effectLst/>
                <a:uLnTx/>
                <a:uFillTx/>
                <a:latin typeface="Arial (Headings)"/>
                <a:ea typeface="+mj-ea"/>
                <a:cs typeface="Calibri"/>
              </a:rPr>
              <a:t>Are you ready to go inside and work about the details so you can take it home as soon as possible?</a:t>
            </a:r>
          </a:p>
        </p:txBody>
      </p:sp>
      <p:cxnSp>
        <p:nvCxnSpPr>
          <p:cNvPr id="8" name="Straight Connector 7">
            <a:extLst>
              <a:ext uri="{FF2B5EF4-FFF2-40B4-BE49-F238E27FC236}">
                <a16:creationId xmlns:a16="http://schemas.microsoft.com/office/drawing/2014/main" id="{1609B13C-21A7-F890-DB08-96CDEBDDFB13}"/>
              </a:ext>
            </a:extLst>
          </p:cNvPr>
          <p:cNvCxnSpPr>
            <a:cxnSpLocks/>
          </p:cNvCxnSpPr>
          <p:nvPr/>
        </p:nvCxnSpPr>
        <p:spPr>
          <a:xfrm>
            <a:off x="2552700" y="5569039"/>
            <a:ext cx="565202" cy="0"/>
          </a:xfrm>
          <a:prstGeom prst="line">
            <a:avLst/>
          </a:prstGeom>
          <a:ln w="28575">
            <a:solidFill>
              <a:srgbClr val="293878"/>
            </a:solidFill>
          </a:ln>
        </p:spPr>
        <p:style>
          <a:lnRef idx="1">
            <a:schemeClr val="accent3"/>
          </a:lnRef>
          <a:fillRef idx="0">
            <a:schemeClr val="accent3"/>
          </a:fillRef>
          <a:effectRef idx="0">
            <a:schemeClr val="accent3"/>
          </a:effectRef>
          <a:fontRef idx="minor">
            <a:schemeClr val="tx1"/>
          </a:fontRef>
        </p:style>
      </p:cxnSp>
      <p:pic>
        <p:nvPicPr>
          <p:cNvPr id="9" name="Picture 8">
            <a:extLst>
              <a:ext uri="{FF2B5EF4-FFF2-40B4-BE49-F238E27FC236}">
                <a16:creationId xmlns:a16="http://schemas.microsoft.com/office/drawing/2014/main" id="{AB541890-B418-A89E-7B95-965E09EF3364}"/>
              </a:ext>
            </a:extLst>
          </p:cNvPr>
          <p:cNvPicPr>
            <a:picLocks noChangeAspect="1"/>
          </p:cNvPicPr>
          <p:nvPr/>
        </p:nvPicPr>
        <p:blipFill rotWithShape="1">
          <a:blip r:embed="rId4"/>
          <a:srcRect t="2395" b="48"/>
          <a:stretch/>
        </p:blipFill>
        <p:spPr>
          <a:xfrm>
            <a:off x="8075170" y="1886128"/>
            <a:ext cx="3589886" cy="4171504"/>
          </a:xfrm>
          <a:prstGeom prst="rect">
            <a:avLst/>
          </a:prstGeom>
        </p:spPr>
      </p:pic>
    </p:spTree>
    <p:custDataLst>
      <p:tags r:id="rId1"/>
    </p:custDataLst>
    <p:extLst>
      <p:ext uri="{BB962C8B-B14F-4D97-AF65-F5344CB8AC3E}">
        <p14:creationId xmlns:p14="http://schemas.microsoft.com/office/powerpoint/2010/main" val="101498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3660-554D-6EBA-00E3-3860F888163B}"/>
              </a:ext>
            </a:extLst>
          </p:cNvPr>
          <p:cNvSpPr>
            <a:spLocks noGrp="1"/>
          </p:cNvSpPr>
          <p:nvPr>
            <p:ph type="ctrTitle"/>
          </p:nvPr>
        </p:nvSpPr>
        <p:spPr/>
        <p:txBody>
          <a:bodyPr/>
          <a:lstStyle/>
          <a:p>
            <a:endParaRPr lang="ar-AE"/>
          </a:p>
        </p:txBody>
      </p:sp>
      <p:sp>
        <p:nvSpPr>
          <p:cNvPr id="3" name="Subtitle 2">
            <a:extLst>
              <a:ext uri="{FF2B5EF4-FFF2-40B4-BE49-F238E27FC236}">
                <a16:creationId xmlns:a16="http://schemas.microsoft.com/office/drawing/2014/main" id="{74F6062D-1AFF-B010-6B9A-B383036E19B1}"/>
              </a:ext>
            </a:extLst>
          </p:cNvPr>
          <p:cNvSpPr>
            <a:spLocks noGrp="1"/>
          </p:cNvSpPr>
          <p:nvPr>
            <p:ph type="subTitle" idx="1"/>
          </p:nvPr>
        </p:nvSpPr>
        <p:spPr/>
        <p:txBody>
          <a:bodyPr/>
          <a:lstStyle/>
          <a:p>
            <a:endParaRPr lang="ar-AE"/>
          </a:p>
        </p:txBody>
      </p:sp>
      <p:pic>
        <p:nvPicPr>
          <p:cNvPr id="4" name="Picture 3" descr="image">
            <a:extLst>
              <a:ext uri="{FF2B5EF4-FFF2-40B4-BE49-F238E27FC236}">
                <a16:creationId xmlns:a16="http://schemas.microsoft.com/office/drawing/2014/main" id="{BF3136CC-97E1-A71C-BD82-0558DF293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5EE5E0-5D44-4D57-062E-86E0F7ED1F2E}"/>
              </a:ext>
            </a:extLst>
          </p:cNvPr>
          <p:cNvPicPr>
            <a:picLocks noChangeAspect="1"/>
          </p:cNvPicPr>
          <p:nvPr/>
        </p:nvPicPr>
        <p:blipFill rotWithShape="1">
          <a:blip r:embed="rId3">
            <a:biLevel thresh="2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4020" t="77369" r="23173"/>
          <a:stretch/>
        </p:blipFill>
        <p:spPr>
          <a:xfrm>
            <a:off x="8174689" y="0"/>
            <a:ext cx="3889827" cy="677970"/>
          </a:xfrm>
          <a:prstGeom prst="rect">
            <a:avLst/>
          </a:prstGeom>
        </p:spPr>
      </p:pic>
      <p:sp>
        <p:nvSpPr>
          <p:cNvPr id="9" name="Title 1">
            <a:extLst>
              <a:ext uri="{FF2B5EF4-FFF2-40B4-BE49-F238E27FC236}">
                <a16:creationId xmlns:a16="http://schemas.microsoft.com/office/drawing/2014/main" id="{77928747-5E64-03C5-4D72-CA666210F6E4}"/>
              </a:ext>
            </a:extLst>
          </p:cNvPr>
          <p:cNvSpPr txBox="1">
            <a:spLocks/>
          </p:cNvSpPr>
          <p:nvPr/>
        </p:nvSpPr>
        <p:spPr bwMode="auto">
          <a:xfrm>
            <a:off x="-540913" y="2647930"/>
            <a:ext cx="1327382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lang="en-US" sz="1200" b="1" kern="0" dirty="0">
                <a:solidFill>
                  <a:schemeClr val="bg1"/>
                </a:solidFill>
                <a:latin typeface="Arial (Headings)"/>
              </a:rPr>
              <a:t>WELCOME BACK</a:t>
            </a:r>
            <a:endParaRPr kumimoji="0" lang="en-US" sz="1200" b="1" u="none" strike="noStrike" kern="0" cap="none" spc="0" normalizeH="0" baseline="0" noProof="0" dirty="0">
              <a:ln>
                <a:noFill/>
              </a:ln>
              <a:solidFill>
                <a:schemeClr val="bg1"/>
              </a:solidFill>
              <a:effectLst/>
              <a:uLnTx/>
              <a:uFillTx/>
              <a:latin typeface="Arial (Headings)"/>
            </a:endParaRPr>
          </a:p>
          <a:p>
            <a:pPr marL="0" marR="0" lvl="0" indent="0" algn="ctr" defTabSz="913526" rtl="0" eaLnBrk="1" fontAlgn="base" latinLnBrk="0" hangingPunct="1">
              <a:lnSpc>
                <a:spcPct val="150000"/>
              </a:lnSpc>
              <a:spcBef>
                <a:spcPct val="0"/>
              </a:spcBef>
              <a:spcAft>
                <a:spcPct val="0"/>
              </a:spcAft>
              <a:buClrTx/>
              <a:buSzTx/>
              <a:buFontTx/>
              <a:buNone/>
              <a:tabLst>
                <a:tab pos="275353" algn="l"/>
              </a:tabLst>
              <a:defRPr/>
            </a:pPr>
            <a:r>
              <a:rPr kumimoji="0" lang="en-US" sz="4400" b="1" u="none" strike="noStrike" kern="0" cap="none" spc="0" normalizeH="0" baseline="0" noProof="0" dirty="0">
                <a:ln>
                  <a:noFill/>
                </a:ln>
                <a:solidFill>
                  <a:schemeClr val="bg1"/>
                </a:solidFill>
                <a:effectLst/>
                <a:uLnTx/>
                <a:uFillTx/>
                <a:latin typeface="Arial (Headings)"/>
              </a:rPr>
              <a:t>NEGOTIATION &amp; CLOSING</a:t>
            </a:r>
            <a:endParaRPr kumimoji="0" lang="en-US" sz="1200" b="1" u="none" strike="noStrike" kern="0" cap="none" spc="0" normalizeH="0" baseline="0" noProof="0" dirty="0">
              <a:ln>
                <a:noFill/>
              </a:ln>
              <a:solidFill>
                <a:schemeClr val="bg1"/>
              </a:solidFill>
              <a:effectLst/>
              <a:uLnTx/>
              <a:uFillTx/>
              <a:latin typeface="Arial (Headings)"/>
            </a:endParaRPr>
          </a:p>
          <a:p>
            <a:pPr algn="ctr">
              <a:lnSpc>
                <a:spcPct val="150000"/>
              </a:lnSpc>
              <a:defRPr/>
            </a:pPr>
            <a:r>
              <a:rPr lang="en-US" sz="1200" b="1" kern="0" dirty="0">
                <a:solidFill>
                  <a:schemeClr val="bg1"/>
                </a:solidFill>
                <a:latin typeface="Arial (Headings)"/>
              </a:rPr>
              <a:t>MODULE</a:t>
            </a:r>
            <a:r>
              <a:rPr kumimoji="0" lang="en-US" sz="1200" b="1" u="none" strike="noStrike" kern="0" cap="none" spc="0" normalizeH="0" baseline="0" noProof="0" dirty="0">
                <a:ln>
                  <a:noFill/>
                </a:ln>
                <a:solidFill>
                  <a:schemeClr val="bg1"/>
                </a:solidFill>
                <a:effectLst/>
                <a:uLnTx/>
                <a:uFillTx/>
                <a:latin typeface="Arial (Headings)"/>
              </a:rPr>
              <a:t> 4</a:t>
            </a:r>
            <a:endParaRPr lang="en-US" sz="1200" b="1" u="none" strike="noStrike" kern="0" cap="none" spc="0" normalizeH="0" baseline="0" noProof="0" dirty="0">
              <a:ln>
                <a:noFill/>
              </a:ln>
              <a:solidFill>
                <a:schemeClr val="bg1"/>
              </a:solidFill>
              <a:effectLst/>
              <a:uLnTx/>
              <a:uFillTx/>
              <a:latin typeface="Arial (Headings)"/>
            </a:endParaRPr>
          </a:p>
          <a:p>
            <a:pPr algn="ctr">
              <a:defRPr/>
            </a:pPr>
            <a:endParaRPr lang="en-US" sz="1200" b="1" kern="0" dirty="0">
              <a:solidFill>
                <a:schemeClr val="bg1"/>
              </a:solidFill>
              <a:latin typeface="Arial (Headings)"/>
            </a:endParaRPr>
          </a:p>
          <a:p>
            <a:pPr algn="ctr">
              <a:defRPr/>
            </a:pPr>
            <a:endParaRPr lang="en-US" sz="1200" b="1" kern="0" dirty="0">
              <a:solidFill>
                <a:schemeClr val="bg1"/>
              </a:solidFill>
              <a:latin typeface="Arial (Headings)"/>
            </a:endParaRPr>
          </a:p>
          <a:p>
            <a:pPr algn="ctr">
              <a:defRPr/>
            </a:pPr>
            <a:endParaRPr kumimoji="0" lang="en-US" sz="1200" b="1" u="none" strike="noStrike" kern="0" cap="none" spc="0" normalizeH="0" baseline="0" noProof="0" dirty="0">
              <a:ln>
                <a:noFill/>
              </a:ln>
              <a:solidFill>
                <a:schemeClr val="bg1"/>
              </a:solidFill>
              <a:effectLst/>
              <a:uLnTx/>
              <a:uFillTx/>
              <a:latin typeface="Arial (Heading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US" sz="1200" b="1" u="none" strike="noStrike" kern="0" cap="none" spc="0" normalizeH="0" baseline="0" noProof="0" dirty="0">
              <a:ln>
                <a:noFill/>
              </a:ln>
              <a:solidFill>
                <a:schemeClr val="bg1"/>
              </a:solidFill>
              <a:effectLst/>
              <a:uLnTx/>
              <a:uFillTx/>
              <a:latin typeface="Arial (Headings)"/>
            </a:endParaRPr>
          </a:p>
        </p:txBody>
      </p:sp>
    </p:spTree>
    <p:extLst>
      <p:ext uri="{BB962C8B-B14F-4D97-AF65-F5344CB8AC3E}">
        <p14:creationId xmlns:p14="http://schemas.microsoft.com/office/powerpoint/2010/main" val="38233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FE5471-D582-1118-5261-CA7254B1EF92}"/>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PROGRESSING THROUGH THE SALES PROCESS</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6" name="AutoShape 2">
            <a:extLst>
              <a:ext uri="{FF2B5EF4-FFF2-40B4-BE49-F238E27FC236}">
                <a16:creationId xmlns:a16="http://schemas.microsoft.com/office/drawing/2014/main" id="{B9C43268-147E-37E1-E80C-B60F64FD557A}"/>
              </a:ext>
            </a:extLst>
          </p:cNvPr>
          <p:cNvSpPr>
            <a:spLocks noChangeAspect="1" noChangeArrowheads="1"/>
          </p:cNvSpPr>
          <p:nvPr/>
        </p:nvSpPr>
        <p:spPr bwMode="auto">
          <a:xfrm>
            <a:off x="57140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410A3239-6D56-DAF6-7BCC-A9502E05EFE6}"/>
              </a:ext>
            </a:extLst>
          </p:cNvPr>
          <p:cNvSpPr>
            <a:spLocks noChangeAspect="1" noChangeArrowheads="1"/>
          </p:cNvSpPr>
          <p:nvPr/>
        </p:nvSpPr>
        <p:spPr bwMode="auto">
          <a:xfrm>
            <a:off x="5866406"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89E6EE7E-E182-946F-DC72-3B386A89EDD7}"/>
              </a:ext>
            </a:extLst>
          </p:cNvPr>
          <p:cNvPicPr>
            <a:picLocks noChangeAspect="1"/>
          </p:cNvPicPr>
          <p:nvPr/>
        </p:nvPicPr>
        <p:blipFill>
          <a:blip r:embed="rId4"/>
          <a:stretch>
            <a:fillRect/>
          </a:stretch>
        </p:blipFill>
        <p:spPr>
          <a:xfrm>
            <a:off x="6733309" y="-1"/>
            <a:ext cx="5458691" cy="6575749"/>
          </a:xfrm>
          <a:prstGeom prst="rect">
            <a:avLst/>
          </a:prstGeom>
        </p:spPr>
      </p:pic>
      <p:graphicFrame>
        <p:nvGraphicFramePr>
          <p:cNvPr id="4" name="Diagram 3">
            <a:extLst>
              <a:ext uri="{FF2B5EF4-FFF2-40B4-BE49-F238E27FC236}">
                <a16:creationId xmlns:a16="http://schemas.microsoft.com/office/drawing/2014/main" id="{31248DB7-E7E1-CC9C-9276-1E3BED3DAD37}"/>
              </a:ext>
            </a:extLst>
          </p:cNvPr>
          <p:cNvGraphicFramePr/>
          <p:nvPr/>
        </p:nvGraphicFramePr>
        <p:xfrm>
          <a:off x="-2472826" y="898257"/>
          <a:ext cx="11711354" cy="53662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91319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042160"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SALES QUOTATION</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i="0" u="none" strike="noStrike" kern="1200" cap="none" spc="0" normalizeH="0" baseline="0" noProof="0">
                <a:ln>
                  <a:noFill/>
                </a:ln>
                <a:solidFill>
                  <a:prstClr val="white"/>
                </a:solidFill>
                <a:effectLst/>
                <a:uLnTx/>
                <a:uFillTx/>
                <a:latin typeface="Arial (Headings)"/>
              </a:rPr>
              <a:t>1</a:t>
            </a: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9950C166-4B2C-0053-77B0-C4663867F642}"/>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26" fontAlgn="base">
              <a:lnSpc>
                <a:spcPct val="100000"/>
              </a:lnSpc>
              <a:spcAft>
                <a:spcPct val="0"/>
              </a:spcAft>
              <a:tabLst>
                <a:tab pos="275353" algn="l"/>
              </a:tabLst>
              <a:defRPr/>
            </a:pPr>
            <a:r>
              <a:rPr lang="en-US" sz="2800" b="1">
                <a:solidFill>
                  <a:schemeClr val="bg1"/>
                </a:solidFill>
                <a:latin typeface="Arial (Headings)"/>
              </a:rPr>
              <a:t>SECTION</a:t>
            </a:r>
            <a:endParaRPr lang="en-US" sz="2800" b="1">
              <a:solidFill>
                <a:schemeClr val="bg1"/>
              </a:solidFill>
              <a:latin typeface="Arial (Headings)"/>
              <a:ea typeface="+mn-ea"/>
              <a:cs typeface="+mn-cs"/>
            </a:endParaRPr>
          </a:p>
        </p:txBody>
      </p:sp>
    </p:spTree>
    <p:extLst>
      <p:ext uri="{BB962C8B-B14F-4D97-AF65-F5344CB8AC3E}">
        <p14:creationId xmlns:p14="http://schemas.microsoft.com/office/powerpoint/2010/main" val="595210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cs typeface="Calibri"/>
              </a:rPr>
              <a:t>SALES QUOTATION BEST PRACTISE</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Title 1">
            <a:extLst>
              <a:ext uri="{FF2B5EF4-FFF2-40B4-BE49-F238E27FC236}">
                <a16:creationId xmlns:a16="http://schemas.microsoft.com/office/drawing/2014/main" id="{77D1D3AC-8A1F-948E-D74A-4A1DF08C8C99}"/>
              </a:ext>
            </a:extLst>
          </p:cNvPr>
          <p:cNvSpPr txBox="1">
            <a:spLocks/>
          </p:cNvSpPr>
          <p:nvPr/>
        </p:nvSpPr>
        <p:spPr bwMode="gray">
          <a:xfrm>
            <a:off x="796917" y="1290692"/>
            <a:ext cx="4932693"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spc="-5">
                <a:solidFill>
                  <a:srgbClr val="005BAA"/>
                </a:solidFill>
                <a:latin typeface="Arial MT"/>
                <a:cs typeface="Arial MT"/>
              </a:rPr>
              <a:t>Following Successful Product Presentation </a:t>
            </a:r>
            <a:endParaRPr kumimoji="0" lang="en-US" sz="1800" b="0" u="none" strike="noStrike" kern="1200" cap="none" spc="-5" normalizeH="0" baseline="0">
              <a:ln>
                <a:noFill/>
              </a:ln>
              <a:solidFill>
                <a:srgbClr val="005BAA"/>
              </a:solidFill>
              <a:effectLst/>
              <a:uLnTx/>
              <a:uFillTx/>
              <a:latin typeface="Arial MT"/>
              <a:cs typeface="Arial MT"/>
            </a:endParaRP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spc="-5">
                <a:solidFill>
                  <a:srgbClr val="005BAA"/>
                </a:solidFill>
                <a:latin typeface="Arial MT"/>
                <a:cs typeface="Arial MT"/>
              </a:rPr>
              <a:t>Following Successful Product Demonstration</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spc="-5">
                <a:solidFill>
                  <a:srgbClr val="005BAA"/>
                </a:solidFill>
                <a:latin typeface="Arial MT"/>
                <a:cs typeface="Arial MT"/>
              </a:rPr>
              <a:t>Following a clear buying signal</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spc="-5" noProof="0">
                <a:solidFill>
                  <a:srgbClr val="005BAA"/>
                </a:solidFill>
                <a:latin typeface="Arial MT"/>
                <a:cs typeface="Arial MT"/>
              </a:rPr>
              <a:t>Following a positive trial close response</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endParaRPr kumimoji="0" lang="en-US" sz="1800" b="0" u="none" strike="noStrike" kern="1200" cap="none" spc="0" normalizeH="0" baseline="0" noProof="0">
              <a:ln>
                <a:noFill/>
              </a:ln>
              <a:solidFill>
                <a:srgbClr val="005BAA"/>
              </a:solidFill>
              <a:effectLst/>
              <a:uLnTx/>
              <a:uFillTx/>
              <a:latin typeface="Arial MT"/>
              <a:cs typeface="Arial MT"/>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0" cap="none" spc="0" normalizeH="0" baseline="0" noProof="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0" cap="none" spc="0" normalizeH="0" baseline="0" noProof="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0" cap="none" spc="0" normalizeH="0" baseline="0" noProof="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0" cap="none" spc="0" normalizeH="0" baseline="0" noProof="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0" cap="none" spc="0" normalizeH="0" baseline="0" noProof="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1200" cap="none" spc="0" normalizeH="0" baseline="0" noProof="0">
              <a:ln>
                <a:noFill/>
              </a:ln>
              <a:solidFill>
                <a:srgbClr val="005BAA"/>
              </a:solidFill>
              <a:effectLst/>
              <a:uLnTx/>
              <a:uFillTx/>
              <a:latin typeface="Arial (Headings)"/>
            </a:endParaRPr>
          </a:p>
        </p:txBody>
      </p:sp>
      <p:sp>
        <p:nvSpPr>
          <p:cNvPr id="3" name="Title 1">
            <a:extLst>
              <a:ext uri="{FF2B5EF4-FFF2-40B4-BE49-F238E27FC236}">
                <a16:creationId xmlns:a16="http://schemas.microsoft.com/office/drawing/2014/main" id="{20874E80-0EF2-5F01-C7FF-9C540E68BF67}"/>
              </a:ext>
            </a:extLst>
          </p:cNvPr>
          <p:cNvSpPr txBox="1">
            <a:spLocks/>
          </p:cNvSpPr>
          <p:nvPr/>
        </p:nvSpPr>
        <p:spPr bwMode="gray">
          <a:xfrm>
            <a:off x="796917" y="3696495"/>
            <a:ext cx="4911722" cy="244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spc="-5" dirty="0">
                <a:solidFill>
                  <a:srgbClr val="005BAA"/>
                </a:solidFill>
                <a:latin typeface="Arial MT"/>
                <a:cs typeface="Arial MT"/>
              </a:rPr>
              <a:t>Professional Environment</a:t>
            </a:r>
          </a:p>
          <a:p>
            <a:pPr marL="742950" lvl="1" indent="-285750" defTabSz="913526">
              <a:lnSpc>
                <a:spcPct val="150000"/>
              </a:lnSpc>
              <a:buFont typeface="Arial" panose="020B0604020202020204" pitchFamily="34" charset="0"/>
              <a:buChar char="•"/>
              <a:tabLst>
                <a:tab pos="275353" algn="l"/>
              </a:tabLst>
              <a:defRPr/>
            </a:pPr>
            <a:r>
              <a:rPr kumimoji="0" lang="en-US" sz="1800" b="0" u="none" strike="noStrike" kern="1200" cap="none" spc="-5" normalizeH="0" baseline="0" dirty="0">
                <a:ln>
                  <a:noFill/>
                </a:ln>
                <a:solidFill>
                  <a:srgbClr val="005BAA"/>
                </a:solidFill>
                <a:effectLst/>
                <a:uLnTx/>
                <a:uFillTx/>
                <a:latin typeface="Arial MT"/>
                <a:cs typeface="Arial MT"/>
              </a:rPr>
              <a:t>Showroom Office/Desk</a:t>
            </a:r>
          </a:p>
          <a:p>
            <a:pPr marL="742950" lvl="1" indent="-285750" defTabSz="913526">
              <a:lnSpc>
                <a:spcPct val="150000"/>
              </a:lnSpc>
              <a:buFont typeface="Arial" panose="020B0604020202020204" pitchFamily="34" charset="0"/>
              <a:buChar char="•"/>
              <a:tabLst>
                <a:tab pos="275353" algn="l"/>
              </a:tabLst>
              <a:defRPr/>
            </a:pPr>
            <a:r>
              <a:rPr lang="en-US" sz="1800" spc="-5" dirty="0">
                <a:solidFill>
                  <a:srgbClr val="005BAA"/>
                </a:solidFill>
                <a:latin typeface="Arial MT"/>
                <a:cs typeface="Arial MT"/>
              </a:rPr>
              <a:t>Private Space (Mall/Pop-up)</a:t>
            </a:r>
          </a:p>
          <a:p>
            <a:pPr marL="742950" lvl="1" indent="-285750" defTabSz="913526">
              <a:lnSpc>
                <a:spcPct val="150000"/>
              </a:lnSpc>
              <a:buFont typeface="Arial" panose="020B0604020202020204" pitchFamily="34" charset="0"/>
              <a:buChar char="•"/>
              <a:tabLst>
                <a:tab pos="275353" algn="l"/>
              </a:tabLst>
              <a:defRPr/>
            </a:pPr>
            <a:r>
              <a:rPr kumimoji="0" lang="en-US" sz="1800" b="0" u="none" strike="noStrike" kern="1200" cap="none" spc="-5" normalizeH="0" baseline="0" dirty="0">
                <a:ln>
                  <a:noFill/>
                </a:ln>
                <a:solidFill>
                  <a:srgbClr val="005BAA"/>
                </a:solidFill>
                <a:effectLst/>
                <a:uLnTx/>
                <a:uFillTx/>
                <a:latin typeface="Arial MT"/>
                <a:cs typeface="Arial MT"/>
              </a:rPr>
              <a:t>Corporate Office (B2B)</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spc="-5" dirty="0">
                <a:solidFill>
                  <a:srgbClr val="005BAA"/>
                </a:solidFill>
                <a:latin typeface="Arial MT"/>
                <a:cs typeface="Arial MT"/>
              </a:rPr>
              <a:t>A</a:t>
            </a:r>
            <a:r>
              <a:rPr lang="en-US" sz="1800" spc="-5" noProof="0" dirty="0" err="1">
                <a:solidFill>
                  <a:srgbClr val="005BAA"/>
                </a:solidFill>
                <a:latin typeface="Arial MT"/>
                <a:cs typeface="Arial MT"/>
              </a:rPr>
              <a:t>longside</a:t>
            </a:r>
            <a:r>
              <a:rPr lang="en-US" sz="1800" spc="-5" noProof="0" dirty="0">
                <a:solidFill>
                  <a:srgbClr val="005BAA"/>
                </a:solidFill>
                <a:latin typeface="Arial MT"/>
                <a:cs typeface="Arial MT"/>
              </a:rPr>
              <a:t> the customer if comfortable</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spc="-5" dirty="0">
                <a:solidFill>
                  <a:srgbClr val="005BAA"/>
                </a:solidFill>
                <a:latin typeface="Arial MT"/>
                <a:cs typeface="Arial MT"/>
              </a:rPr>
              <a:t>M/S Teams where face-to-face is not possible</a:t>
            </a:r>
            <a:endParaRPr kumimoji="0" lang="en-US" sz="1800" b="0" u="none" strike="noStrike" kern="0" cap="none" spc="0" normalizeH="0" baseline="0" noProof="0" dirty="0">
              <a:ln>
                <a:noFill/>
              </a:ln>
              <a:solidFill>
                <a:srgbClr val="005BAA"/>
              </a:solidFill>
              <a:effectLst/>
              <a:uLnTx/>
              <a:uFillTx/>
              <a:latin typeface="Arial (Headings)"/>
              <a:cs typeface="Calibri"/>
            </a:endParaRPr>
          </a:p>
        </p:txBody>
      </p:sp>
      <p:pic>
        <p:nvPicPr>
          <p:cNvPr id="8" name="Picture 7">
            <a:extLst>
              <a:ext uri="{FF2B5EF4-FFF2-40B4-BE49-F238E27FC236}">
                <a16:creationId xmlns:a16="http://schemas.microsoft.com/office/drawing/2014/main" id="{BCD94382-0B2D-7F97-1564-9FEF92C3DDE7}"/>
              </a:ext>
            </a:extLst>
          </p:cNvPr>
          <p:cNvPicPr>
            <a:picLocks noChangeAspect="1"/>
          </p:cNvPicPr>
          <p:nvPr/>
        </p:nvPicPr>
        <p:blipFill rotWithShape="1">
          <a:blip r:embed="rId4"/>
          <a:srcRect r="2962"/>
          <a:stretch/>
        </p:blipFill>
        <p:spPr>
          <a:xfrm>
            <a:off x="6462393" y="-35122"/>
            <a:ext cx="5729608" cy="6607896"/>
          </a:xfrm>
          <a:prstGeom prst="rect">
            <a:avLst/>
          </a:prstGeom>
        </p:spPr>
      </p:pic>
      <p:sp>
        <p:nvSpPr>
          <p:cNvPr id="4" name="Title 1">
            <a:extLst>
              <a:ext uri="{FF2B5EF4-FFF2-40B4-BE49-F238E27FC236}">
                <a16:creationId xmlns:a16="http://schemas.microsoft.com/office/drawing/2014/main" id="{4BF0FF6C-9BEC-4195-8A1B-55444CBCF2EB}"/>
              </a:ext>
            </a:extLst>
          </p:cNvPr>
          <p:cNvSpPr txBox="1">
            <a:spLocks/>
          </p:cNvSpPr>
          <p:nvPr/>
        </p:nvSpPr>
        <p:spPr bwMode="gray">
          <a:xfrm>
            <a:off x="775946" y="945513"/>
            <a:ext cx="493269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spc="-5">
                <a:solidFill>
                  <a:srgbClr val="005BAA"/>
                </a:solidFill>
                <a:latin typeface="Arial MT"/>
                <a:cs typeface="Arial MT"/>
              </a:rPr>
              <a:t>When should we present our quote?</a:t>
            </a:r>
            <a:endParaRPr lang="en-US" sz="1800" spc="-5" noProof="0">
              <a:solidFill>
                <a:srgbClr val="005BAA"/>
              </a:solidFill>
              <a:latin typeface="Arial MT"/>
              <a:cs typeface="Arial MT"/>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1200" cap="none" spc="0" normalizeH="0" baseline="0" noProof="0">
              <a:ln>
                <a:noFill/>
              </a:ln>
              <a:solidFill>
                <a:srgbClr val="005BAA"/>
              </a:solidFill>
              <a:effectLst/>
              <a:uLnTx/>
              <a:uFillTx/>
              <a:latin typeface="Arial (Headings)"/>
            </a:endParaRPr>
          </a:p>
        </p:txBody>
      </p:sp>
      <p:sp>
        <p:nvSpPr>
          <p:cNvPr id="5" name="Title 1">
            <a:extLst>
              <a:ext uri="{FF2B5EF4-FFF2-40B4-BE49-F238E27FC236}">
                <a16:creationId xmlns:a16="http://schemas.microsoft.com/office/drawing/2014/main" id="{4F3C787D-43D3-20AE-6C42-328E81D8693F}"/>
              </a:ext>
            </a:extLst>
          </p:cNvPr>
          <p:cNvSpPr txBox="1">
            <a:spLocks/>
          </p:cNvSpPr>
          <p:nvPr/>
        </p:nvSpPr>
        <p:spPr bwMode="gray">
          <a:xfrm>
            <a:off x="775946" y="3306288"/>
            <a:ext cx="4911722" cy="364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50000"/>
              </a:lnSpc>
              <a:spcBef>
                <a:spcPct val="0"/>
              </a:spcBef>
              <a:spcAft>
                <a:spcPct val="0"/>
              </a:spcAft>
              <a:buClrTx/>
              <a:buSzTx/>
              <a:buFontTx/>
              <a:buNone/>
              <a:tabLst>
                <a:tab pos="275353" algn="l"/>
              </a:tabLst>
              <a:defRPr/>
            </a:pPr>
            <a:r>
              <a:rPr lang="en-US" sz="1800" b="1" spc="-5" dirty="0">
                <a:solidFill>
                  <a:srgbClr val="005BAA"/>
                </a:solidFill>
                <a:latin typeface="Arial MT"/>
                <a:cs typeface="Arial MT"/>
              </a:rPr>
              <a:t>Where should we present our quote?</a:t>
            </a:r>
            <a:endParaRPr lang="en-US" sz="1800" spc="-5" dirty="0">
              <a:solidFill>
                <a:srgbClr val="005BAA"/>
              </a:solidFill>
              <a:latin typeface="Arial MT"/>
              <a:cs typeface="Arial MT"/>
            </a:endParaRPr>
          </a:p>
        </p:txBody>
      </p:sp>
    </p:spTree>
    <p:custDataLst>
      <p:tags r:id="rId1"/>
    </p:custDataLst>
    <p:extLst>
      <p:ext uri="{BB962C8B-B14F-4D97-AF65-F5344CB8AC3E}">
        <p14:creationId xmlns:p14="http://schemas.microsoft.com/office/powerpoint/2010/main" val="26915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cs typeface="Calibri"/>
              </a:rPr>
              <a:t>SALES QUOTATION BEST PRACTISE CONTINUED…</a:t>
            </a:r>
            <a:endParaRPr kumimoji="0" lang="en-US" sz="1800" b="1" i="0" u="none" strike="noStrike" kern="1200" cap="none" spc="0" normalizeH="0" baseline="0" noProof="0" dirty="0">
              <a:ln>
                <a:noFill/>
              </a:ln>
              <a:solidFill>
                <a:srgbClr val="005BAA"/>
              </a:solidFill>
              <a:effectLst/>
              <a:uLnTx/>
              <a:uFillTx/>
              <a:latin typeface="Arial (Headings)"/>
            </a:endParaRPr>
          </a:p>
        </p:txBody>
      </p:sp>
      <p:sp>
        <p:nvSpPr>
          <p:cNvPr id="4" name="Title 1">
            <a:extLst>
              <a:ext uri="{FF2B5EF4-FFF2-40B4-BE49-F238E27FC236}">
                <a16:creationId xmlns:a16="http://schemas.microsoft.com/office/drawing/2014/main" id="{52E1D52B-C45C-E863-A083-9DDE9EB11EC8}"/>
              </a:ext>
            </a:extLst>
          </p:cNvPr>
          <p:cNvSpPr txBox="1">
            <a:spLocks/>
          </p:cNvSpPr>
          <p:nvPr/>
        </p:nvSpPr>
        <p:spPr bwMode="gray">
          <a:xfrm>
            <a:off x="700513" y="690040"/>
            <a:ext cx="7592003"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200000"/>
              </a:lnSpc>
              <a:spcBef>
                <a:spcPct val="0"/>
              </a:spcBef>
              <a:spcAft>
                <a:spcPct val="0"/>
              </a:spcAft>
              <a:buClrTx/>
              <a:buSzTx/>
              <a:buFontTx/>
              <a:buNone/>
              <a:tabLst>
                <a:tab pos="275353" algn="l"/>
              </a:tabLst>
              <a:defRPr/>
            </a:pPr>
            <a:r>
              <a:rPr lang="en-US" sz="1800" b="1" spc="-5" dirty="0">
                <a:solidFill>
                  <a:srgbClr val="005BAA"/>
                </a:solidFill>
                <a:latin typeface="Arial MT"/>
                <a:cs typeface="Arial MT"/>
              </a:rPr>
              <a:t>How should we present our quote?</a:t>
            </a:r>
            <a:endParaRPr lang="en-US" sz="1800" spc="-5" noProof="0" dirty="0">
              <a:solidFill>
                <a:srgbClr val="005BAA"/>
              </a:solidFill>
              <a:latin typeface="Arial MT"/>
              <a:cs typeface="Arial MT"/>
            </a:endParaRP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spc="-5" dirty="0">
                <a:solidFill>
                  <a:srgbClr val="005BAA"/>
                </a:solidFill>
                <a:latin typeface="Arial MT"/>
                <a:cs typeface="Arial MT"/>
              </a:rPr>
              <a:t>Ensuring the customer is comfortable</a:t>
            </a:r>
          </a:p>
          <a:p>
            <a:pPr marL="285750" indent="-285750" defTabSz="913526">
              <a:lnSpc>
                <a:spcPct val="150000"/>
              </a:lnSpc>
              <a:buFont typeface="Arial" panose="020B0604020202020204" pitchFamily="34" charset="0"/>
              <a:buChar char="•"/>
              <a:tabLst>
                <a:tab pos="275353" algn="l"/>
              </a:tabLst>
              <a:defRPr/>
            </a:pPr>
            <a:r>
              <a:rPr lang="en-US" sz="1800" spc="-5" dirty="0">
                <a:solidFill>
                  <a:srgbClr val="005BAA"/>
                </a:solidFill>
                <a:latin typeface="Arial MT"/>
                <a:cs typeface="Arial MT"/>
              </a:rPr>
              <a:t>When you have the customers full attention</a:t>
            </a:r>
          </a:p>
          <a:p>
            <a:pPr marL="285750" indent="-285750" defTabSz="913526">
              <a:lnSpc>
                <a:spcPct val="150000"/>
              </a:lnSpc>
              <a:buFont typeface="Arial" panose="020B0604020202020204" pitchFamily="34" charset="0"/>
              <a:buChar char="•"/>
              <a:tabLst>
                <a:tab pos="275353" algn="l"/>
              </a:tabLst>
              <a:defRPr/>
            </a:pPr>
            <a:r>
              <a:rPr lang="en-US" sz="1800" spc="-5" dirty="0">
                <a:solidFill>
                  <a:srgbClr val="005BAA"/>
                </a:solidFill>
                <a:latin typeface="Arial MT"/>
                <a:cs typeface="Arial MT"/>
              </a:rPr>
              <a:t>Explaining the quote from bottom to top</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spc="-5" dirty="0">
                <a:solidFill>
                  <a:srgbClr val="005BAA"/>
                </a:solidFill>
                <a:latin typeface="Arial MT"/>
                <a:cs typeface="Arial MT"/>
              </a:rPr>
              <a:t>Pointing at the section you are explaining</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kern="0" spc="-5" dirty="0">
                <a:solidFill>
                  <a:srgbClr val="005BAA"/>
                </a:solidFill>
                <a:latin typeface="Arial MT"/>
                <a:cs typeface="Calibri"/>
              </a:rPr>
              <a:t>C</a:t>
            </a:r>
            <a:r>
              <a:rPr kumimoji="0" lang="en-US" sz="1800" b="0" u="none" strike="noStrike" kern="0" cap="none" spc="-5" normalizeH="0" baseline="0" noProof="0" dirty="0" err="1">
                <a:ln>
                  <a:noFill/>
                </a:ln>
                <a:solidFill>
                  <a:srgbClr val="005BAA"/>
                </a:solidFill>
                <a:effectLst/>
                <a:uLnTx/>
                <a:uFillTx/>
                <a:latin typeface="Arial MT"/>
                <a:cs typeface="Calibri"/>
              </a:rPr>
              <a:t>learly</a:t>
            </a:r>
            <a:r>
              <a:rPr kumimoji="0" lang="en-US" sz="1800" b="0" u="none" strike="noStrike" kern="0" cap="none" spc="-5" normalizeH="0" baseline="0" noProof="0" dirty="0">
                <a:ln>
                  <a:noFill/>
                </a:ln>
                <a:solidFill>
                  <a:srgbClr val="005BAA"/>
                </a:solidFill>
                <a:effectLst/>
                <a:uLnTx/>
                <a:uFillTx/>
                <a:latin typeface="Arial MT"/>
                <a:cs typeface="Calibri"/>
              </a:rPr>
              <a:t> &amp; confidently</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kern="0" spc="-5" dirty="0">
                <a:solidFill>
                  <a:srgbClr val="005BAA"/>
                </a:solidFill>
                <a:latin typeface="Arial MT"/>
                <a:cs typeface="Calibri"/>
              </a:rPr>
              <a:t>Body language &amp; Tone of voice</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kumimoji="0" lang="en-US" sz="1800" b="0" u="none" strike="noStrike" kern="0" cap="none" spc="-5" normalizeH="0" baseline="0" noProof="0" dirty="0">
                <a:ln>
                  <a:noFill/>
                </a:ln>
                <a:solidFill>
                  <a:srgbClr val="005BAA"/>
                </a:solidFill>
                <a:effectLst/>
                <a:uLnTx/>
                <a:uFillTx/>
                <a:latin typeface="Arial MT"/>
                <a:cs typeface="Calibri"/>
              </a:rPr>
              <a:t>Focusing on </a:t>
            </a:r>
            <a:r>
              <a:rPr lang="en-US" sz="1800" kern="0" spc="-5" dirty="0">
                <a:solidFill>
                  <a:srgbClr val="005BAA"/>
                </a:solidFill>
                <a:latin typeface="Arial MT"/>
                <a:cs typeface="Calibri"/>
              </a:rPr>
              <a:t>all decision makers present</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kern="0" spc="-5" dirty="0">
                <a:solidFill>
                  <a:srgbClr val="005BAA"/>
                </a:solidFill>
                <a:latin typeface="Arial MT"/>
                <a:cs typeface="Calibri"/>
              </a:rPr>
              <a:t>Verifying details are correct</a:t>
            </a:r>
            <a:endParaRPr kumimoji="0" lang="en-US" sz="1800" b="0" u="none" strike="noStrike" kern="0" cap="none" spc="-5" normalizeH="0" baseline="0" noProof="0" dirty="0">
              <a:ln>
                <a:noFill/>
              </a:ln>
              <a:solidFill>
                <a:srgbClr val="005BAA"/>
              </a:solidFill>
              <a:effectLst/>
              <a:uLnTx/>
              <a:uFillTx/>
              <a:latin typeface="Arial MT"/>
              <a:cs typeface="Calibri"/>
            </a:endParaRP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kern="0" spc="-5" dirty="0">
                <a:solidFill>
                  <a:srgbClr val="005BAA"/>
                </a:solidFill>
                <a:latin typeface="Arial MT"/>
                <a:cs typeface="Calibri"/>
              </a:rPr>
              <a:t>Highlight meaningful details </a:t>
            </a:r>
            <a:r>
              <a:rPr lang="en-US" sz="1400" kern="0" spc="-5" dirty="0">
                <a:solidFill>
                  <a:srgbClr val="005BAA"/>
                </a:solidFill>
                <a:latin typeface="Arial MT"/>
                <a:cs typeface="Calibri"/>
              </a:rPr>
              <a:t>(e.g.. accessories/options)</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kern="0" spc="-5" dirty="0">
                <a:solidFill>
                  <a:srgbClr val="005BAA"/>
                </a:solidFill>
                <a:latin typeface="Arial MT"/>
                <a:cs typeface="Calibri"/>
              </a:rPr>
              <a:t>Gaining Approval Throughout </a:t>
            </a:r>
            <a:r>
              <a:rPr lang="en-US" sz="1400" kern="0" spc="-5" dirty="0">
                <a:solidFill>
                  <a:srgbClr val="005BAA"/>
                </a:solidFill>
                <a:latin typeface="Arial MT"/>
                <a:cs typeface="Calibri"/>
              </a:rPr>
              <a:t>(Verbal Nods)</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lang="en-US" sz="1800" kern="0" spc="-5" dirty="0">
                <a:solidFill>
                  <a:srgbClr val="005BAA"/>
                </a:solidFill>
                <a:latin typeface="Arial MT"/>
                <a:cs typeface="Calibri"/>
              </a:rPr>
              <a:t>In Collaboration with Management </a:t>
            </a:r>
            <a:r>
              <a:rPr lang="en-US" sz="1400" kern="0" spc="-5" dirty="0">
                <a:solidFill>
                  <a:srgbClr val="005BAA"/>
                </a:solidFill>
                <a:latin typeface="Arial MT"/>
                <a:cs typeface="Calibri"/>
              </a:rPr>
              <a:t>(when appropriate)</a:t>
            </a:r>
          </a:p>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endParaRPr kumimoji="0" lang="en-US" sz="1800" b="0" u="none" strike="noStrike" kern="0" cap="none" spc="0" normalizeH="0" baseline="0" noProof="0" dirty="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u="none" strike="noStrike" kern="0" cap="none" spc="0" normalizeH="0" baseline="0" noProof="0" dirty="0">
              <a:ln>
                <a:noFill/>
              </a:ln>
              <a:solidFill>
                <a:srgbClr val="005BAA"/>
              </a:solidFill>
              <a:effectLst/>
              <a:uLnTx/>
              <a:uFillTx/>
              <a:latin typeface="Arial (Headings)"/>
              <a:cs typeface="Calibri"/>
            </a:endParaRPr>
          </a:p>
        </p:txBody>
      </p:sp>
      <p:pic>
        <p:nvPicPr>
          <p:cNvPr id="1026" name="Picture 2" descr="Top 10 quotes for your next business presentation">
            <a:extLst>
              <a:ext uri="{FF2B5EF4-FFF2-40B4-BE49-F238E27FC236}">
                <a16:creationId xmlns:a16="http://schemas.microsoft.com/office/drawing/2014/main" id="{B45EA4E2-2889-2772-3775-AC5F28F664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491" t="14240" r="25979" b="6332"/>
          <a:stretch/>
        </p:blipFill>
        <p:spPr bwMode="auto">
          <a:xfrm>
            <a:off x="7290033" y="0"/>
            <a:ext cx="4901967" cy="65727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7157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R="0" lvl="0" indent="0" defTabSz="913526">
              <a:lnSpc>
                <a:spcPct val="100000"/>
              </a:lnSpc>
              <a:buClrTx/>
              <a:buSzTx/>
              <a:buFontTx/>
              <a:buNone/>
              <a:tabLst>
                <a:tab pos="275353" algn="l"/>
              </a:tabLst>
              <a:defRPr/>
            </a:pPr>
            <a:r>
              <a:rPr lang="en-US" sz="1800" b="1">
                <a:solidFill>
                  <a:srgbClr val="005BAA"/>
                </a:solidFill>
                <a:latin typeface="Arial (Headings)"/>
                <a:ea typeface="+mn-ea"/>
                <a:cs typeface="+mn-cs"/>
              </a:rPr>
              <a:t>SALES QUOTATION</a:t>
            </a:r>
          </a:p>
        </p:txBody>
      </p:sp>
      <p:sp>
        <p:nvSpPr>
          <p:cNvPr id="5" name="Rectangle 4">
            <a:extLst>
              <a:ext uri="{FF2B5EF4-FFF2-40B4-BE49-F238E27FC236}">
                <a16:creationId xmlns:a16="http://schemas.microsoft.com/office/drawing/2014/main" id="{7B8CBA29-4D1D-697E-CB9A-187BA2173DCC}"/>
              </a:ext>
            </a:extLst>
          </p:cNvPr>
          <p:cNvSpPr/>
          <p:nvPr/>
        </p:nvSpPr>
        <p:spPr>
          <a:xfrm>
            <a:off x="526944" y="2609850"/>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 name="Rectangle 1">
            <a:extLst>
              <a:ext uri="{FF2B5EF4-FFF2-40B4-BE49-F238E27FC236}">
                <a16:creationId xmlns:a16="http://schemas.microsoft.com/office/drawing/2014/main" id="{0FCFBFA9-671E-5D32-89D9-98D27D6E610C}"/>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extBox 3">
            <a:extLst>
              <a:ext uri="{FF2B5EF4-FFF2-40B4-BE49-F238E27FC236}">
                <a16:creationId xmlns:a16="http://schemas.microsoft.com/office/drawing/2014/main" id="{590753FD-A926-680E-C0E9-95F67109F994}"/>
              </a:ext>
            </a:extLst>
          </p:cNvPr>
          <p:cNvSpPr txBox="1"/>
          <p:nvPr/>
        </p:nvSpPr>
        <p:spPr>
          <a:xfrm>
            <a:off x="526943" y="1752930"/>
            <a:ext cx="7862053" cy="461665"/>
          </a:xfrm>
          <a:prstGeom prst="rect">
            <a:avLst/>
          </a:prstGeom>
          <a:noFill/>
        </p:spPr>
        <p:txBody>
          <a:bodyPr wrap="square" rtlCol="1">
            <a:spAutoFit/>
          </a:bodyPr>
          <a:lstStyle/>
          <a:p>
            <a:pPr algn="ctr"/>
            <a:r>
              <a:rPr lang="en-US" sz="2400" b="1">
                <a:solidFill>
                  <a:schemeClr val="bg1"/>
                </a:solidFill>
              </a:rPr>
              <a:t>Remember</a:t>
            </a:r>
          </a:p>
        </p:txBody>
      </p:sp>
      <p:sp>
        <p:nvSpPr>
          <p:cNvPr id="7" name="TextBox 6">
            <a:extLst>
              <a:ext uri="{FF2B5EF4-FFF2-40B4-BE49-F238E27FC236}">
                <a16:creationId xmlns:a16="http://schemas.microsoft.com/office/drawing/2014/main" id="{B0346F0B-96C1-BA37-ECE6-76367D788BA3}"/>
              </a:ext>
            </a:extLst>
          </p:cNvPr>
          <p:cNvSpPr txBox="1"/>
          <p:nvPr/>
        </p:nvSpPr>
        <p:spPr>
          <a:xfrm>
            <a:off x="844404" y="3660665"/>
            <a:ext cx="7599378" cy="1477328"/>
          </a:xfrm>
          <a:prstGeom prst="rect">
            <a:avLst/>
          </a:prstGeom>
          <a:noFill/>
        </p:spPr>
        <p:txBody>
          <a:bodyPr wrap="square">
            <a:spAutoFit/>
          </a:bodyPr>
          <a:lstStyle/>
          <a:p>
            <a:pPr lvl="0" defTabSz="913526">
              <a:tabLst>
                <a:tab pos="275353" algn="l"/>
              </a:tabLst>
              <a:defRPr/>
            </a:pPr>
            <a:r>
              <a:rPr lang="en-US" sz="1800" kern="0">
                <a:solidFill>
                  <a:schemeClr val="tx1">
                    <a:lumMod val="75000"/>
                    <a:lumOff val="25000"/>
                  </a:schemeClr>
                </a:solidFill>
                <a:latin typeface="Arial (Headings)"/>
                <a:cs typeface="Calibri"/>
              </a:rPr>
              <a:t>The sales quotation must be TAILORED for each customer. </a:t>
            </a:r>
          </a:p>
          <a:p>
            <a:pPr lvl="0" defTabSz="913526">
              <a:tabLst>
                <a:tab pos="275353" algn="l"/>
              </a:tabLst>
              <a:defRPr/>
            </a:pPr>
            <a:endParaRPr lang="en-US" sz="1800" kern="0">
              <a:solidFill>
                <a:schemeClr val="tx1">
                  <a:lumMod val="75000"/>
                  <a:lumOff val="25000"/>
                </a:schemeClr>
              </a:solidFill>
              <a:latin typeface="Arial (Headings)"/>
              <a:cs typeface="Calibri"/>
            </a:endParaRPr>
          </a:p>
          <a:p>
            <a:pPr lvl="0" defTabSz="913526">
              <a:tabLst>
                <a:tab pos="275353" algn="l"/>
              </a:tabLst>
              <a:defRPr/>
            </a:pPr>
            <a:r>
              <a:rPr lang="en-US" sz="1800" kern="0">
                <a:solidFill>
                  <a:schemeClr val="tx1">
                    <a:lumMod val="75000"/>
                    <a:lumOff val="25000"/>
                  </a:schemeClr>
                </a:solidFill>
                <a:latin typeface="Arial (Headings)"/>
                <a:cs typeface="Calibri"/>
              </a:rPr>
              <a:t>Use your rapport building and qualification to present a sales quotation based on individual customer personality types, needs and buying motives you have established.</a:t>
            </a:r>
          </a:p>
        </p:txBody>
      </p:sp>
      <p:sp>
        <p:nvSpPr>
          <p:cNvPr id="9" name="TextBox 8">
            <a:extLst>
              <a:ext uri="{FF2B5EF4-FFF2-40B4-BE49-F238E27FC236}">
                <a16:creationId xmlns:a16="http://schemas.microsoft.com/office/drawing/2014/main" id="{75BC77C3-F527-BB94-FF2E-1655490A30A9}"/>
              </a:ext>
            </a:extLst>
          </p:cNvPr>
          <p:cNvSpPr txBox="1"/>
          <p:nvPr/>
        </p:nvSpPr>
        <p:spPr>
          <a:xfrm>
            <a:off x="1410709" y="2797226"/>
            <a:ext cx="6094520" cy="400110"/>
          </a:xfrm>
          <a:prstGeom prst="rect">
            <a:avLst/>
          </a:prstGeom>
          <a:noFill/>
        </p:spPr>
        <p:txBody>
          <a:bodyPr wrap="square">
            <a:spAutoFit/>
          </a:bodyPr>
          <a:lstStyle/>
          <a:p>
            <a:pPr lvl="0" algn="ctr" defTabSz="913526">
              <a:tabLst>
                <a:tab pos="275353" algn="l"/>
              </a:tabLst>
              <a:defRPr/>
            </a:pPr>
            <a:r>
              <a:rPr lang="en-US" sz="2000" b="1" kern="0">
                <a:solidFill>
                  <a:schemeClr val="tx1">
                    <a:lumMod val="75000"/>
                    <a:lumOff val="25000"/>
                  </a:schemeClr>
                </a:solidFill>
                <a:latin typeface="Arial (Headings)"/>
                <a:cs typeface="Calibri"/>
              </a:rPr>
              <a:t>THERE IS NO ONE SIZE FITS ALL!</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2889535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9AEA85-3ECD-154F-75B8-28FFB1C7DE9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E85E68B-2093-F561-3991-A87CF1B18DEA}"/>
              </a:ext>
            </a:extLst>
          </p:cNvPr>
          <p:cNvSpPr txBox="1">
            <a:spLocks/>
          </p:cNvSpPr>
          <p:nvPr/>
        </p:nvSpPr>
        <p:spPr>
          <a:xfrm>
            <a:off x="2042160"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3200" b="1" dirty="0">
                <a:solidFill>
                  <a:srgbClr val="243782"/>
                </a:solidFill>
                <a:latin typeface="Arial (Headings)"/>
              </a:rPr>
              <a:t>NEGOTIATION</a:t>
            </a:r>
            <a:endParaRPr lang="en-US" sz="3200" b="1" i="0" u="none" strike="noStrike" kern="1200" cap="none" spc="0" normalizeH="0" baseline="0" noProof="0" dirty="0">
              <a:ln>
                <a:noFill/>
              </a:ln>
              <a:solidFill>
                <a:srgbClr val="243782"/>
              </a:solidFill>
              <a:effectLst/>
              <a:uLnTx/>
              <a:uFillTx/>
              <a:latin typeface="Arial (Headings)"/>
            </a:endParaRPr>
          </a:p>
        </p:txBody>
      </p:sp>
      <p:pic>
        <p:nvPicPr>
          <p:cNvPr id="8" name="Picture 7" descr="image">
            <a:extLst>
              <a:ext uri="{FF2B5EF4-FFF2-40B4-BE49-F238E27FC236}">
                <a16:creationId xmlns:a16="http://schemas.microsoft.com/office/drawing/2014/main" id="{943297ED-3F5B-0002-E37F-D726AA0953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C3F2201-6D67-A723-1515-2404F4BE5395}"/>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2</a:t>
            </a:r>
            <a:endParaRPr lang="en-US" sz="28700" b="1" i="0" u="none" strike="noStrike" kern="1200" cap="none" spc="0" normalizeH="0" baseline="0" noProof="0">
              <a:ln>
                <a:noFill/>
              </a:ln>
              <a:solidFill>
                <a:prstClr val="white"/>
              </a:solidFill>
              <a:effectLst/>
              <a:uLnTx/>
              <a:uFillTx/>
              <a:latin typeface="Arial (Headings)"/>
            </a:endParaRPr>
          </a:p>
        </p:txBody>
      </p:sp>
      <p:pic>
        <p:nvPicPr>
          <p:cNvPr id="16" name="Graphic 15" descr="A puzzle">
            <a:extLst>
              <a:ext uri="{FF2B5EF4-FFF2-40B4-BE49-F238E27FC236}">
                <a16:creationId xmlns:a16="http://schemas.microsoft.com/office/drawing/2014/main" id="{148F26AF-0DDA-5213-A165-471A0520F4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1050231"/>
            <a:ext cx="4121150" cy="4121150"/>
          </a:xfrm>
          <a:prstGeom prst="rect">
            <a:avLst/>
          </a:prstGeom>
        </p:spPr>
      </p:pic>
      <p:sp>
        <p:nvSpPr>
          <p:cNvPr id="2" name="TextBox 1">
            <a:extLst>
              <a:ext uri="{FF2B5EF4-FFF2-40B4-BE49-F238E27FC236}">
                <a16:creationId xmlns:a16="http://schemas.microsoft.com/office/drawing/2014/main" id="{FC28AE72-913C-CAD3-957F-054CD77A700B}"/>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26" fontAlgn="base">
              <a:lnSpc>
                <a:spcPct val="100000"/>
              </a:lnSpc>
              <a:spcAft>
                <a:spcPct val="0"/>
              </a:spcAft>
              <a:tabLst>
                <a:tab pos="275353" algn="l"/>
              </a:tabLst>
              <a:defRPr/>
            </a:pPr>
            <a:r>
              <a:rPr lang="en-US" sz="2800" b="1">
                <a:solidFill>
                  <a:schemeClr val="bg1"/>
                </a:solidFill>
                <a:latin typeface="Arial (Headings)"/>
              </a:rPr>
              <a:t>SECTION</a:t>
            </a:r>
            <a:endParaRPr lang="en-US" sz="2800" b="1">
              <a:solidFill>
                <a:schemeClr val="bg1"/>
              </a:solidFill>
              <a:latin typeface="Arial (Headings)"/>
              <a:ea typeface="+mn-ea"/>
              <a:cs typeface="+mn-cs"/>
            </a:endParaRPr>
          </a:p>
        </p:txBody>
      </p:sp>
    </p:spTree>
    <p:extLst>
      <p:ext uri="{BB962C8B-B14F-4D97-AF65-F5344CB8AC3E}">
        <p14:creationId xmlns:p14="http://schemas.microsoft.com/office/powerpoint/2010/main" val="3061467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042160" y="4606454"/>
            <a:ext cx="11521440"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3200" b="1" dirty="0">
                <a:solidFill>
                  <a:srgbClr val="243782"/>
                </a:solidFill>
                <a:latin typeface="Arial (Headings)"/>
                <a:ea typeface="+mn-ea"/>
                <a:cs typeface="+mn-cs"/>
              </a:rPr>
              <a:t>INTRODUCTION TO PRESENTATION </a:t>
            </a:r>
          </a:p>
          <a:p>
            <a:pPr defTabSz="913526" fontAlgn="base">
              <a:lnSpc>
                <a:spcPct val="100000"/>
              </a:lnSpc>
              <a:spcAft>
                <a:spcPct val="0"/>
              </a:spcAft>
              <a:tabLst>
                <a:tab pos="275353" algn="l"/>
              </a:tabLst>
              <a:defRPr/>
            </a:pPr>
            <a:r>
              <a:rPr lang="en-US" sz="3200" b="1" dirty="0">
                <a:solidFill>
                  <a:srgbClr val="243782"/>
                </a:solidFill>
                <a:latin typeface="Arial (Headings)"/>
                <a:ea typeface="+mn-ea"/>
                <a:cs typeface="+mn-cs"/>
              </a:rPr>
              <a:t>&amp; DEMONSTRATION </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6" fontAlgn="base">
              <a:lnSpc>
                <a:spcPct val="100000"/>
              </a:lnSpc>
              <a:spcAft>
                <a:spcPct val="0"/>
              </a:spcAft>
              <a:tabLst>
                <a:tab pos="275353" algn="l"/>
              </a:tabLst>
              <a:defRPr/>
            </a:pPr>
            <a:r>
              <a:rPr lang="en-US" sz="28700" b="1">
                <a:solidFill>
                  <a:schemeClr val="bg1"/>
                </a:solidFill>
                <a:latin typeface="Arial (Headings)"/>
                <a:ea typeface="+mn-ea"/>
                <a:cs typeface="+mn-cs"/>
              </a:rPr>
              <a:t>1</a:t>
            </a: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90AE0778-19B0-177C-B278-9A9FB0222500}"/>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26" fontAlgn="base">
              <a:lnSpc>
                <a:spcPct val="100000"/>
              </a:lnSpc>
              <a:spcAft>
                <a:spcPct val="0"/>
              </a:spcAft>
              <a:tabLst>
                <a:tab pos="275353" algn="l"/>
              </a:tabLst>
              <a:defRPr/>
            </a:pPr>
            <a:r>
              <a:rPr lang="en-US" sz="2800" b="1" dirty="0">
                <a:solidFill>
                  <a:schemeClr val="bg1"/>
                </a:solidFill>
                <a:latin typeface="Arial (Headings)"/>
              </a:rPr>
              <a:t>SECTION</a:t>
            </a:r>
            <a:endParaRPr lang="en-US" sz="2800" b="1" dirty="0">
              <a:solidFill>
                <a:schemeClr val="bg1"/>
              </a:solidFill>
              <a:latin typeface="Arial (Headings)"/>
              <a:ea typeface="+mn-ea"/>
              <a:cs typeface="+mn-cs"/>
            </a:endParaRPr>
          </a:p>
        </p:txBody>
      </p:sp>
    </p:spTree>
    <p:extLst>
      <p:ext uri="{BB962C8B-B14F-4D97-AF65-F5344CB8AC3E}">
        <p14:creationId xmlns:p14="http://schemas.microsoft.com/office/powerpoint/2010/main" val="2177250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Negotiation Skills for Physicians | AAFP">
            <a:extLst>
              <a:ext uri="{FF2B5EF4-FFF2-40B4-BE49-F238E27FC236}">
                <a16:creationId xmlns:a16="http://schemas.microsoft.com/office/drawing/2014/main" id="{4D3D7DB2-2067-EDB9-FA48-6CAEB6F1B5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512" r="22248" b="1651"/>
          <a:stretch/>
        </p:blipFill>
        <p:spPr bwMode="auto">
          <a:xfrm>
            <a:off x="6676238" y="-180364"/>
            <a:ext cx="5515762" cy="674474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WHAT IS THE DEFINITION OF “NEGOTIATION”?</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4" name="Title 1">
            <a:extLst>
              <a:ext uri="{FF2B5EF4-FFF2-40B4-BE49-F238E27FC236}">
                <a16:creationId xmlns:a16="http://schemas.microsoft.com/office/drawing/2014/main" id="{52E1D52B-C45C-E863-A083-9DDE9EB11EC8}"/>
              </a:ext>
            </a:extLst>
          </p:cNvPr>
          <p:cNvSpPr txBox="1">
            <a:spLocks/>
          </p:cNvSpPr>
          <p:nvPr/>
        </p:nvSpPr>
        <p:spPr bwMode="gray">
          <a:xfrm>
            <a:off x="467020" y="1617024"/>
            <a:ext cx="5729648" cy="1195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285750" marR="0" lvl="0" indent="-285750" algn="l" defTabSz="913526" rtl="0" eaLnBrk="1" fontAlgn="base" latinLnBrk="0" hangingPunct="1">
              <a:lnSpc>
                <a:spcPct val="150000"/>
              </a:lnSpc>
              <a:spcBef>
                <a:spcPct val="0"/>
              </a:spcBef>
              <a:spcAft>
                <a:spcPct val="0"/>
              </a:spcAft>
              <a:buClrTx/>
              <a:buSzTx/>
              <a:buFont typeface="Arial" panose="020B0604020202020204" pitchFamily="34" charset="0"/>
              <a:buChar char="•"/>
              <a:tabLst>
                <a:tab pos="275353" algn="l"/>
              </a:tabLst>
              <a:defRPr/>
            </a:pPr>
            <a:r>
              <a:rPr kumimoji="0" lang="en-US" sz="1800" b="0" u="none" strike="noStrike" kern="0" cap="none" spc="0" normalizeH="0" baseline="0" noProof="0">
                <a:ln>
                  <a:noFill/>
                </a:ln>
                <a:solidFill>
                  <a:srgbClr val="005BAA"/>
                </a:solidFill>
                <a:effectLst/>
                <a:uLnTx/>
                <a:uFillTx/>
                <a:latin typeface="Arial MT"/>
                <a:cs typeface="Calibri"/>
              </a:rPr>
              <a:t>Formal discussions between people who have different aims or intentions, especially in business or politics, during which they try to reach an agreement.</a:t>
            </a:r>
          </a:p>
        </p:txBody>
      </p:sp>
      <p:sp>
        <p:nvSpPr>
          <p:cNvPr id="2" name="TextBox 1">
            <a:extLst>
              <a:ext uri="{FF2B5EF4-FFF2-40B4-BE49-F238E27FC236}">
                <a16:creationId xmlns:a16="http://schemas.microsoft.com/office/drawing/2014/main" id="{334739E3-5122-B25D-C6B7-4EFF7F7358DC}"/>
              </a:ext>
            </a:extLst>
          </p:cNvPr>
          <p:cNvSpPr txBox="1"/>
          <p:nvPr/>
        </p:nvSpPr>
        <p:spPr>
          <a:xfrm>
            <a:off x="467020" y="4000088"/>
            <a:ext cx="4897893" cy="646331"/>
          </a:xfrm>
          <a:prstGeom prst="rect">
            <a:avLst/>
          </a:prstGeom>
          <a:noFill/>
        </p:spPr>
        <p:txBody>
          <a:bodyPr wrap="square" rtlCol="0">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u="none" strike="noStrike" kern="1200" cap="none" spc="0" normalizeH="0" baseline="0" noProof="0">
                <a:ln>
                  <a:noFill/>
                </a:ln>
                <a:solidFill>
                  <a:schemeClr val="accent3"/>
                </a:solidFill>
                <a:effectLst/>
                <a:uLnTx/>
                <a:uFillTx/>
                <a:latin typeface="Arial MT"/>
              </a:rPr>
              <a:t>Conference and bargaining for a mutually agreeable solution. </a:t>
            </a:r>
          </a:p>
        </p:txBody>
      </p:sp>
    </p:spTree>
    <p:custDataLst>
      <p:tags r:id="rId1"/>
    </p:custDataLst>
    <p:extLst>
      <p:ext uri="{BB962C8B-B14F-4D97-AF65-F5344CB8AC3E}">
        <p14:creationId xmlns:p14="http://schemas.microsoft.com/office/powerpoint/2010/main" val="362900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WHAT ARE THE DIFFERENT OUTCOMES OF NEGOTIATION?</a:t>
            </a:r>
            <a:endParaRPr kumimoji="0" lang="en-US" sz="1800" b="1" i="0" u="none" strike="noStrike" kern="1200" cap="none" spc="0" normalizeH="0" baseline="0" noProof="0">
              <a:ln>
                <a:noFill/>
              </a:ln>
              <a:solidFill>
                <a:srgbClr val="005BAA"/>
              </a:solidFill>
              <a:effectLst/>
              <a:uLnTx/>
              <a:uFillTx/>
              <a:latin typeface="Arial (Headings)"/>
            </a:endParaRPr>
          </a:p>
        </p:txBody>
      </p:sp>
      <p:cxnSp>
        <p:nvCxnSpPr>
          <p:cNvPr id="3" name="Straight Arrow Connector 2">
            <a:extLst>
              <a:ext uri="{FF2B5EF4-FFF2-40B4-BE49-F238E27FC236}">
                <a16:creationId xmlns:a16="http://schemas.microsoft.com/office/drawing/2014/main" id="{D83439D5-22FD-9BC4-D8D2-536A29683CD6}"/>
              </a:ext>
            </a:extLst>
          </p:cNvPr>
          <p:cNvCxnSpPr>
            <a:cxnSpLocks/>
          </p:cNvCxnSpPr>
          <p:nvPr/>
        </p:nvCxnSpPr>
        <p:spPr>
          <a:xfrm>
            <a:off x="2489684" y="5556222"/>
            <a:ext cx="7200800" cy="0"/>
          </a:xfrm>
          <a:prstGeom prst="straightConnector1">
            <a:avLst/>
          </a:prstGeom>
          <a:ln>
            <a:solidFill>
              <a:schemeClr val="accent3">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E2A442D7-1E33-46B8-226D-248EA1672512}"/>
              </a:ext>
            </a:extLst>
          </p:cNvPr>
          <p:cNvCxnSpPr>
            <a:cxnSpLocks/>
          </p:cNvCxnSpPr>
          <p:nvPr/>
        </p:nvCxnSpPr>
        <p:spPr>
          <a:xfrm flipH="1" flipV="1">
            <a:off x="2489684" y="1235742"/>
            <a:ext cx="11832" cy="4320480"/>
          </a:xfrm>
          <a:prstGeom prst="straightConnector1">
            <a:avLst/>
          </a:prstGeom>
          <a:ln>
            <a:solidFill>
              <a:schemeClr val="accent3">
                <a:lumMod val="60000"/>
                <a:lumOff val="40000"/>
              </a:schemeClr>
            </a:solidFill>
            <a:tailEnd type="triangle"/>
          </a:ln>
        </p:spPr>
        <p:style>
          <a:lnRef idx="3">
            <a:schemeClr val="dk1"/>
          </a:lnRef>
          <a:fillRef idx="0">
            <a:schemeClr val="dk1"/>
          </a:fillRef>
          <a:effectRef idx="2">
            <a:schemeClr val="dk1"/>
          </a:effectRef>
          <a:fontRef idx="minor">
            <a:schemeClr val="tx1"/>
          </a:fontRef>
        </p:style>
      </p:cxnSp>
      <p:sp>
        <p:nvSpPr>
          <p:cNvPr id="6" name="Rectangle 5">
            <a:extLst>
              <a:ext uri="{FF2B5EF4-FFF2-40B4-BE49-F238E27FC236}">
                <a16:creationId xmlns:a16="http://schemas.microsoft.com/office/drawing/2014/main" id="{18A9B625-84C6-6E15-16F8-24586D531510}"/>
              </a:ext>
            </a:extLst>
          </p:cNvPr>
          <p:cNvSpPr/>
          <p:nvPr/>
        </p:nvSpPr>
        <p:spPr>
          <a:xfrm>
            <a:off x="2561692" y="3467990"/>
            <a:ext cx="3492388" cy="2016224"/>
          </a:xfrm>
          <a:prstGeom prst="rect">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chemeClr val="accent3"/>
                </a:solidFill>
                <a:effectLst/>
                <a:uLnTx/>
                <a:uFillTx/>
                <a:latin typeface="Arial MT"/>
              </a:rPr>
              <a:t>LOSE / LOSE</a:t>
            </a:r>
          </a:p>
        </p:txBody>
      </p:sp>
      <p:sp>
        <p:nvSpPr>
          <p:cNvPr id="7" name="Rectangle 6">
            <a:extLst>
              <a:ext uri="{FF2B5EF4-FFF2-40B4-BE49-F238E27FC236}">
                <a16:creationId xmlns:a16="http://schemas.microsoft.com/office/drawing/2014/main" id="{96429E11-949D-D07C-A508-238706963BE5}"/>
              </a:ext>
            </a:extLst>
          </p:cNvPr>
          <p:cNvSpPr/>
          <p:nvPr/>
        </p:nvSpPr>
        <p:spPr>
          <a:xfrm>
            <a:off x="6086709" y="3465999"/>
            <a:ext cx="3492388" cy="2016224"/>
          </a:xfrm>
          <a:prstGeom prst="rect">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noProof="0" dirty="0">
                <a:solidFill>
                  <a:schemeClr val="accent3"/>
                </a:solidFill>
                <a:latin typeface="Arial MT"/>
              </a:rPr>
              <a:t>WIN</a:t>
            </a:r>
            <a:r>
              <a:rPr kumimoji="0" lang="en-GB" sz="2400" b="1" i="0" u="none" strike="noStrike" kern="1200" cap="none" spc="0" normalizeH="0" baseline="0" noProof="0" dirty="0">
                <a:ln>
                  <a:noFill/>
                </a:ln>
                <a:solidFill>
                  <a:schemeClr val="accent3"/>
                </a:solidFill>
                <a:effectLst/>
                <a:uLnTx/>
                <a:uFillTx/>
                <a:latin typeface="Arial MT"/>
              </a:rPr>
              <a:t> / </a:t>
            </a:r>
            <a:r>
              <a:rPr lang="en-GB" sz="2400" b="1" dirty="0">
                <a:solidFill>
                  <a:schemeClr val="accent3"/>
                </a:solidFill>
                <a:latin typeface="Arial MT"/>
              </a:rPr>
              <a:t>LOSE</a:t>
            </a:r>
            <a:endParaRPr kumimoji="0" lang="en-GB" sz="2400" b="1" i="0" u="none" strike="noStrike" kern="1200" cap="none" spc="0" normalizeH="0" baseline="0" noProof="0" dirty="0">
              <a:ln>
                <a:noFill/>
              </a:ln>
              <a:solidFill>
                <a:schemeClr val="accent3"/>
              </a:solidFill>
              <a:effectLst/>
              <a:uLnTx/>
              <a:uFillTx/>
              <a:latin typeface="Arial MT"/>
            </a:endParaRPr>
          </a:p>
        </p:txBody>
      </p:sp>
      <p:sp>
        <p:nvSpPr>
          <p:cNvPr id="8" name="Rectangle 7">
            <a:extLst>
              <a:ext uri="{FF2B5EF4-FFF2-40B4-BE49-F238E27FC236}">
                <a16:creationId xmlns:a16="http://schemas.microsoft.com/office/drawing/2014/main" id="{B6319C44-0C3E-02F6-23DA-923CF4B8E203}"/>
              </a:ext>
            </a:extLst>
          </p:cNvPr>
          <p:cNvSpPr/>
          <p:nvPr/>
        </p:nvSpPr>
        <p:spPr>
          <a:xfrm>
            <a:off x="2561692" y="1414767"/>
            <a:ext cx="3492388" cy="2016224"/>
          </a:xfrm>
          <a:prstGeom prst="rect">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solidFill>
                  <a:schemeClr val="accent3"/>
                </a:solidFill>
                <a:latin typeface="Arial MT"/>
              </a:rPr>
              <a:t>LOSE</a:t>
            </a:r>
            <a:r>
              <a:rPr kumimoji="0" lang="en-GB" sz="2400" b="1" i="0" u="none" strike="noStrike" kern="1200" cap="none" spc="0" normalizeH="0" baseline="0" noProof="0" dirty="0">
                <a:ln>
                  <a:noFill/>
                </a:ln>
                <a:solidFill>
                  <a:schemeClr val="accent3"/>
                </a:solidFill>
                <a:effectLst/>
                <a:uLnTx/>
                <a:uFillTx/>
                <a:latin typeface="Arial MT"/>
              </a:rPr>
              <a:t> / </a:t>
            </a:r>
            <a:r>
              <a:rPr lang="en-GB" sz="2400" b="1" dirty="0">
                <a:solidFill>
                  <a:schemeClr val="accent3"/>
                </a:solidFill>
                <a:latin typeface="Arial MT"/>
              </a:rPr>
              <a:t>WIN</a:t>
            </a:r>
            <a:endParaRPr kumimoji="0" lang="en-GB" sz="2400" b="1" i="0" u="none" strike="noStrike" kern="1200" cap="none" spc="0" normalizeH="0" baseline="0" noProof="0" dirty="0">
              <a:ln>
                <a:noFill/>
              </a:ln>
              <a:solidFill>
                <a:schemeClr val="accent3"/>
              </a:solidFill>
              <a:effectLst/>
              <a:uLnTx/>
              <a:uFillTx/>
              <a:latin typeface="Arial MT"/>
            </a:endParaRPr>
          </a:p>
        </p:txBody>
      </p:sp>
      <p:sp>
        <p:nvSpPr>
          <p:cNvPr id="9" name="Rectangle 8">
            <a:extLst>
              <a:ext uri="{FF2B5EF4-FFF2-40B4-BE49-F238E27FC236}">
                <a16:creationId xmlns:a16="http://schemas.microsoft.com/office/drawing/2014/main" id="{86FA9AE8-4FA1-6B0B-DD96-9744F78124D5}"/>
              </a:ext>
            </a:extLst>
          </p:cNvPr>
          <p:cNvSpPr/>
          <p:nvPr/>
        </p:nvSpPr>
        <p:spPr>
          <a:xfrm>
            <a:off x="6096000" y="1412776"/>
            <a:ext cx="3492388" cy="2016224"/>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chemeClr val="accent3"/>
                </a:solidFill>
                <a:effectLst/>
                <a:uLnTx/>
                <a:uFillTx/>
                <a:latin typeface="Arial MT"/>
              </a:rPr>
              <a:t>WIN / WIN</a:t>
            </a:r>
          </a:p>
        </p:txBody>
      </p:sp>
      <p:sp>
        <p:nvSpPr>
          <p:cNvPr id="11" name="TextBox 10">
            <a:extLst>
              <a:ext uri="{FF2B5EF4-FFF2-40B4-BE49-F238E27FC236}">
                <a16:creationId xmlns:a16="http://schemas.microsoft.com/office/drawing/2014/main" id="{01146ED5-4AA0-BEBE-B826-CA22B1740DC6}"/>
              </a:ext>
            </a:extLst>
          </p:cNvPr>
          <p:cNvSpPr txBox="1"/>
          <p:nvPr/>
        </p:nvSpPr>
        <p:spPr>
          <a:xfrm>
            <a:off x="1841612" y="5523956"/>
            <a:ext cx="7200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accent3"/>
                </a:solidFill>
                <a:effectLst/>
                <a:uLnTx/>
                <a:uFillTx/>
                <a:latin typeface="Arial MT"/>
              </a:rPr>
              <a:t>LOW</a:t>
            </a:r>
          </a:p>
        </p:txBody>
      </p:sp>
      <p:sp>
        <p:nvSpPr>
          <p:cNvPr id="12" name="TextBox 11">
            <a:extLst>
              <a:ext uri="{FF2B5EF4-FFF2-40B4-BE49-F238E27FC236}">
                <a16:creationId xmlns:a16="http://schemas.microsoft.com/office/drawing/2014/main" id="{4444E500-8897-8A0D-EE68-ED9A14DDF3B1}"/>
              </a:ext>
            </a:extLst>
          </p:cNvPr>
          <p:cNvSpPr txBox="1"/>
          <p:nvPr/>
        </p:nvSpPr>
        <p:spPr>
          <a:xfrm>
            <a:off x="9579097" y="5708622"/>
            <a:ext cx="794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accent3"/>
                </a:solidFill>
                <a:effectLst/>
                <a:uLnTx/>
                <a:uFillTx/>
                <a:latin typeface="Arial MT"/>
              </a:rPr>
              <a:t>HIGH</a:t>
            </a:r>
          </a:p>
        </p:txBody>
      </p:sp>
      <p:sp>
        <p:nvSpPr>
          <p:cNvPr id="13" name="TextBox 12">
            <a:extLst>
              <a:ext uri="{FF2B5EF4-FFF2-40B4-BE49-F238E27FC236}">
                <a16:creationId xmlns:a16="http://schemas.microsoft.com/office/drawing/2014/main" id="{021E11EA-B81A-3ABA-D4DD-DE5EBFA8C8DC}"/>
              </a:ext>
            </a:extLst>
          </p:cNvPr>
          <p:cNvSpPr txBox="1"/>
          <p:nvPr/>
        </p:nvSpPr>
        <p:spPr>
          <a:xfrm>
            <a:off x="1622721" y="1228110"/>
            <a:ext cx="794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accent3"/>
                </a:solidFill>
                <a:effectLst/>
                <a:uLnTx/>
                <a:uFillTx/>
                <a:latin typeface="Arial MT"/>
              </a:rPr>
              <a:t>HIGH</a:t>
            </a:r>
          </a:p>
        </p:txBody>
      </p:sp>
      <p:sp>
        <p:nvSpPr>
          <p:cNvPr id="14" name="TextBox 13">
            <a:extLst>
              <a:ext uri="{FF2B5EF4-FFF2-40B4-BE49-F238E27FC236}">
                <a16:creationId xmlns:a16="http://schemas.microsoft.com/office/drawing/2014/main" id="{7F58B541-78FC-C59C-9B20-D8D3EC0A0B7D}"/>
              </a:ext>
            </a:extLst>
          </p:cNvPr>
          <p:cNvSpPr txBox="1"/>
          <p:nvPr/>
        </p:nvSpPr>
        <p:spPr>
          <a:xfrm>
            <a:off x="5514020" y="5671451"/>
            <a:ext cx="27363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chemeClr val="accent3"/>
                </a:solidFill>
                <a:effectLst/>
                <a:uLnTx/>
                <a:uFillTx/>
                <a:latin typeface="Arial MT"/>
              </a:rPr>
              <a:t>Courage</a:t>
            </a:r>
          </a:p>
        </p:txBody>
      </p:sp>
      <p:sp>
        <p:nvSpPr>
          <p:cNvPr id="15" name="TextBox 14">
            <a:extLst>
              <a:ext uri="{FF2B5EF4-FFF2-40B4-BE49-F238E27FC236}">
                <a16:creationId xmlns:a16="http://schemas.microsoft.com/office/drawing/2014/main" id="{ADFD8C88-7C7A-7BBA-AFCB-2F71F38DF22F}"/>
              </a:ext>
            </a:extLst>
          </p:cNvPr>
          <p:cNvSpPr txBox="1"/>
          <p:nvPr/>
        </p:nvSpPr>
        <p:spPr>
          <a:xfrm rot="5400000">
            <a:off x="1224948" y="3383954"/>
            <a:ext cx="20162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chemeClr val="accent3"/>
                </a:solidFill>
                <a:effectLst/>
                <a:uLnTx/>
                <a:uFillTx/>
                <a:latin typeface="Arial MT"/>
              </a:rPr>
              <a:t>Consideration</a:t>
            </a:r>
          </a:p>
        </p:txBody>
      </p:sp>
    </p:spTree>
    <p:custDataLst>
      <p:tags r:id="rId1"/>
    </p:custDataLst>
    <p:extLst>
      <p:ext uri="{BB962C8B-B14F-4D97-AF65-F5344CB8AC3E}">
        <p14:creationId xmlns:p14="http://schemas.microsoft.com/office/powerpoint/2010/main" val="283132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cs typeface="Calibri"/>
              </a:rPr>
              <a:t>TOP TIPS WHEN NEGOTIATING</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3" name="TextBox 2">
            <a:extLst>
              <a:ext uri="{FF2B5EF4-FFF2-40B4-BE49-F238E27FC236}">
                <a16:creationId xmlns:a16="http://schemas.microsoft.com/office/drawing/2014/main" id="{5B725279-F99D-A394-3B6A-10CCEA153F03}"/>
              </a:ext>
            </a:extLst>
          </p:cNvPr>
          <p:cNvSpPr txBox="1"/>
          <p:nvPr/>
        </p:nvSpPr>
        <p:spPr>
          <a:xfrm>
            <a:off x="803959" y="1028343"/>
            <a:ext cx="6624885" cy="4801314"/>
          </a:xfrm>
          <a:prstGeom prst="rect">
            <a:avLst/>
          </a:prstGeom>
          <a:noFill/>
        </p:spPr>
        <p:txBody>
          <a:bodyPr wrap="square" rtlCol="0">
            <a:spAutoFit/>
          </a:bodyPr>
          <a:lstStyle/>
          <a:p>
            <a:pPr marL="285750" indent="-285750">
              <a:buFont typeface="Arial" panose="020B0604020202020204" pitchFamily="34" charset="0"/>
              <a:buChar char="•"/>
              <a:defRPr/>
            </a:pPr>
            <a:r>
              <a:rPr lang="en-GB">
                <a:solidFill>
                  <a:schemeClr val="accent3"/>
                </a:solidFill>
                <a:latin typeface="Arial MT"/>
              </a:rPr>
              <a:t>Be confident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1200" cap="none" spc="0" normalizeH="0" baseline="0" noProof="0">
              <a:ln>
                <a:noFill/>
              </a:ln>
              <a:solidFill>
                <a:schemeClr val="accent3"/>
              </a:solidFill>
              <a:effectLst/>
              <a:uLnTx/>
              <a:uFillTx/>
              <a:latin typeface="Arial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a:ln>
                  <a:noFill/>
                </a:ln>
                <a:solidFill>
                  <a:schemeClr val="accent3"/>
                </a:solidFill>
                <a:effectLst/>
                <a:uLnTx/>
                <a:uFillTx/>
                <a:latin typeface="Arial MT"/>
              </a:rPr>
              <a:t>Have a negotiation strategy</a:t>
            </a:r>
          </a:p>
          <a:p>
            <a:pPr marR="0" lvl="0" algn="l" defTabSz="914400" rtl="0" eaLnBrk="1" fontAlgn="auto" latinLnBrk="0" hangingPunct="1">
              <a:lnSpc>
                <a:spcPct val="100000"/>
              </a:lnSpc>
              <a:spcBef>
                <a:spcPts val="0"/>
              </a:spcBef>
              <a:spcAft>
                <a:spcPts val="0"/>
              </a:spcAft>
              <a:buClrTx/>
              <a:buSzTx/>
              <a:tabLst/>
              <a:defRPr/>
            </a:pPr>
            <a:endParaRPr kumimoji="0" lang="en-GB" b="0" i="0" u="none" strike="noStrike" kern="1200" cap="none" spc="0" normalizeH="0" baseline="0" noProof="0">
              <a:ln>
                <a:noFill/>
              </a:ln>
              <a:solidFill>
                <a:schemeClr val="accent3"/>
              </a:solidFill>
              <a:effectLst/>
              <a:uLnTx/>
              <a:uFillTx/>
              <a:latin typeface="Arial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a:ln>
                  <a:noFill/>
                </a:ln>
                <a:solidFill>
                  <a:schemeClr val="accent3"/>
                </a:solidFill>
                <a:effectLst/>
                <a:uLnTx/>
                <a:uFillTx/>
                <a:latin typeface="Arial MT"/>
              </a:rPr>
              <a:t>Quote your price, then be quiet!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1200" cap="none" spc="0" normalizeH="0" baseline="0" noProof="0">
              <a:ln>
                <a:noFill/>
              </a:ln>
              <a:solidFill>
                <a:schemeClr val="accent3"/>
              </a:solidFill>
              <a:effectLst/>
              <a:uLnTx/>
              <a:uFillTx/>
              <a:latin typeface="Arial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a:ln>
                  <a:noFill/>
                </a:ln>
                <a:solidFill>
                  <a:schemeClr val="accent3"/>
                </a:solidFill>
                <a:effectLst/>
                <a:uLnTx/>
                <a:uFillTx/>
                <a:latin typeface="Arial MT"/>
              </a:rPr>
              <a:t>Seek a </a:t>
            </a:r>
            <a:r>
              <a:rPr lang="en-GB" noProof="0">
                <a:solidFill>
                  <a:schemeClr val="accent3"/>
                </a:solidFill>
                <a:latin typeface="Arial MT"/>
              </a:rPr>
              <a:t>w</a:t>
            </a:r>
            <a:r>
              <a:rPr kumimoji="0" lang="en-GB" b="0" i="0" u="none" strike="noStrike" kern="1200" cap="none" spc="0" normalizeH="0" baseline="0" noProof="0">
                <a:ln>
                  <a:noFill/>
                </a:ln>
                <a:solidFill>
                  <a:schemeClr val="accent3"/>
                </a:solidFill>
                <a:effectLst/>
                <a:uLnTx/>
                <a:uFillTx/>
                <a:latin typeface="Arial MT"/>
              </a:rPr>
              <a:t>in/win outcome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1200" cap="none" spc="0" normalizeH="0" baseline="0" noProof="0">
              <a:ln>
                <a:noFill/>
              </a:ln>
              <a:solidFill>
                <a:schemeClr val="accent3"/>
              </a:solidFill>
              <a:effectLst/>
              <a:uLnTx/>
              <a:uFillTx/>
              <a:latin typeface="Arial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solidFill>
                  <a:schemeClr val="accent3"/>
                </a:solidFill>
                <a:latin typeface="Arial MT"/>
              </a:rPr>
              <a:t>Customer feels positive about the deal</a:t>
            </a:r>
            <a:endParaRPr kumimoji="0" lang="en-GB" b="0" i="0" u="none" strike="noStrike" kern="1200" cap="none" spc="0" normalizeH="0" baseline="0" noProof="0">
              <a:ln>
                <a:noFill/>
              </a:ln>
              <a:solidFill>
                <a:schemeClr val="accent3"/>
              </a:solidFill>
              <a:effectLst/>
              <a:uLnTx/>
              <a:uFillTx/>
              <a:latin typeface="Arial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1200" cap="none" spc="0" normalizeH="0" baseline="0" noProof="0">
              <a:ln>
                <a:noFill/>
              </a:ln>
              <a:solidFill>
                <a:schemeClr val="accent3"/>
              </a:solidFill>
              <a:effectLst/>
              <a:uLnTx/>
              <a:uFillTx/>
              <a:latin typeface="Arial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a:ln>
                  <a:noFill/>
                </a:ln>
                <a:solidFill>
                  <a:schemeClr val="accent3"/>
                </a:solidFill>
                <a:effectLst/>
                <a:uLnTx/>
                <a:uFillTx/>
                <a:latin typeface="Arial MT"/>
              </a:rPr>
              <a:t>Value yourself, your time &amp; your product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1200" cap="none" spc="0" normalizeH="0" baseline="0" noProof="0">
              <a:ln>
                <a:noFill/>
              </a:ln>
              <a:solidFill>
                <a:schemeClr val="accent3"/>
              </a:solidFill>
              <a:effectLst/>
              <a:uLnTx/>
              <a:uFillTx/>
              <a:latin typeface="Arial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a:ln>
                  <a:noFill/>
                </a:ln>
                <a:solidFill>
                  <a:schemeClr val="accent3"/>
                </a:solidFill>
                <a:effectLst/>
                <a:uLnTx/>
                <a:uFillTx/>
                <a:latin typeface="Arial MT"/>
              </a:rPr>
              <a:t>Negotiate at the right time &amp; place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1200" cap="none" spc="0" normalizeH="0" baseline="0" noProof="0">
              <a:ln>
                <a:noFill/>
              </a:ln>
              <a:solidFill>
                <a:schemeClr val="accent3"/>
              </a:solidFill>
              <a:effectLst/>
              <a:uLnTx/>
              <a:uFillTx/>
              <a:latin typeface="Arial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a:ln>
                  <a:noFill/>
                </a:ln>
                <a:solidFill>
                  <a:schemeClr val="accent3"/>
                </a:solidFill>
                <a:effectLst/>
                <a:uLnTx/>
                <a:uFillTx/>
                <a:latin typeface="Arial MT"/>
              </a:rPr>
              <a:t>Only enter into negotiation if instigated by the customer</a:t>
            </a:r>
          </a:p>
          <a:p>
            <a:pPr marR="0" lvl="0" algn="l" defTabSz="914400" rtl="0" eaLnBrk="1" fontAlgn="auto" latinLnBrk="0" hangingPunct="1">
              <a:lnSpc>
                <a:spcPct val="100000"/>
              </a:lnSpc>
              <a:spcBef>
                <a:spcPts val="0"/>
              </a:spcBef>
              <a:spcAft>
                <a:spcPts val="0"/>
              </a:spcAft>
              <a:buClrTx/>
              <a:buSzTx/>
              <a:tabLst/>
              <a:defRPr/>
            </a:pPr>
            <a:endParaRPr kumimoji="0" lang="en-GB" b="0" i="0" u="none" strike="noStrike" kern="1200" cap="none" spc="0" normalizeH="0" baseline="0" noProof="0">
              <a:ln>
                <a:noFill/>
              </a:ln>
              <a:solidFill>
                <a:schemeClr val="accent3"/>
              </a:solidFill>
              <a:effectLst/>
              <a:uLnTx/>
              <a:uFillTx/>
              <a:latin typeface="Arial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solidFill>
                  <a:schemeClr val="accent3"/>
                </a:solidFill>
                <a:latin typeface="Arial MT"/>
              </a:rPr>
              <a:t>Answer questions promptly with confidence</a:t>
            </a:r>
            <a:endParaRPr kumimoji="0" lang="en-GB" b="0" i="0" u="none" strike="noStrike" kern="1200" cap="none" spc="0" normalizeH="0" baseline="0" noProof="0">
              <a:ln>
                <a:noFill/>
              </a:ln>
              <a:solidFill>
                <a:schemeClr val="accent3"/>
              </a:solidFill>
              <a:effectLst/>
              <a:uLnTx/>
              <a:uFillTx/>
              <a:latin typeface="Arial MT"/>
            </a:endParaRPr>
          </a:p>
        </p:txBody>
      </p:sp>
      <p:pic>
        <p:nvPicPr>
          <p:cNvPr id="4098" name="Picture 2" descr="84,976 Arab Businessman Images, Stock Photos, 3D objects, &amp; Vectors |  Shutterstock">
            <a:extLst>
              <a:ext uri="{FF2B5EF4-FFF2-40B4-BE49-F238E27FC236}">
                <a16:creationId xmlns:a16="http://schemas.microsoft.com/office/drawing/2014/main" id="{79A86D53-B2C7-1F7E-7AE0-F708869797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31" r="18494"/>
          <a:stretch/>
        </p:blipFill>
        <p:spPr bwMode="auto">
          <a:xfrm>
            <a:off x="7705859" y="-12879"/>
            <a:ext cx="4486141" cy="657681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229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WHEN NEGOTIATING WHAT THINGS COULD BE USED AS “TRADEABLES”?</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TextBox 1">
            <a:extLst>
              <a:ext uri="{FF2B5EF4-FFF2-40B4-BE49-F238E27FC236}">
                <a16:creationId xmlns:a16="http://schemas.microsoft.com/office/drawing/2014/main" id="{D184248E-F5B0-2CE3-CEB3-C642F4F7EF84}"/>
              </a:ext>
            </a:extLst>
          </p:cNvPr>
          <p:cNvSpPr txBox="1"/>
          <p:nvPr/>
        </p:nvSpPr>
        <p:spPr>
          <a:xfrm>
            <a:off x="1254871" y="1010101"/>
            <a:ext cx="4978150" cy="5632311"/>
          </a:xfrm>
          <a:prstGeom prst="rect">
            <a:avLst/>
          </a:prstGeom>
          <a:noFill/>
        </p:spPr>
        <p:txBody>
          <a:bodyPr wrap="square" rtlCol="0">
            <a:spAutoFit/>
          </a:bodyPr>
          <a:lstStyle/>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chemeClr val="accent3"/>
                </a:solidFill>
                <a:effectLst/>
                <a:uLnTx/>
                <a:uFillTx/>
                <a:latin typeface="Arial MT"/>
              </a:rPr>
              <a:t>Vehicle Options/ Grade</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chemeClr val="accent3"/>
                </a:solidFill>
                <a:effectLst/>
                <a:uLnTx/>
                <a:uFillTx/>
                <a:latin typeface="Arial MT"/>
              </a:rPr>
              <a:t>Service Plans</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chemeClr val="accent3"/>
                </a:solidFill>
                <a:effectLst/>
                <a:uLnTx/>
                <a:uFillTx/>
                <a:latin typeface="Arial MT"/>
              </a:rPr>
              <a:t>Referrals / Loyalty</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GB" dirty="0">
                <a:solidFill>
                  <a:schemeClr val="accent3"/>
                </a:solidFill>
                <a:latin typeface="Arial MT"/>
              </a:rPr>
              <a:t>Re-sale value</a:t>
            </a:r>
            <a:r>
              <a:rPr kumimoji="0" lang="en-GB" b="0" i="0" u="none" strike="noStrike" kern="1200" cap="none" spc="0" normalizeH="0" baseline="0" noProof="0" dirty="0">
                <a:ln>
                  <a:noFill/>
                </a:ln>
                <a:solidFill>
                  <a:schemeClr val="accent3"/>
                </a:solidFill>
                <a:effectLst/>
                <a:uLnTx/>
                <a:uFillTx/>
                <a:latin typeface="Arial MT"/>
              </a:rPr>
              <a:t>*</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chemeClr val="accent3"/>
                </a:solidFill>
                <a:effectLst/>
                <a:uLnTx/>
                <a:uFillTx/>
                <a:latin typeface="Arial MT"/>
              </a:rPr>
              <a:t>Accessories</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chemeClr val="accent3"/>
                </a:solidFill>
                <a:effectLst/>
                <a:uLnTx/>
                <a:uFillTx/>
                <a:latin typeface="Arial MT"/>
              </a:rPr>
              <a:t>Extended Warranty</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GB" dirty="0">
                <a:solidFill>
                  <a:schemeClr val="accent3"/>
                </a:solidFill>
                <a:latin typeface="Arial MT"/>
              </a:rPr>
              <a:t>Finance Options/ </a:t>
            </a:r>
            <a:r>
              <a:rPr kumimoji="0" lang="en-GB" b="0" i="0" u="none" strike="noStrike" kern="1200" cap="none" spc="0" normalizeH="0" baseline="0" noProof="0" dirty="0">
                <a:ln>
                  <a:noFill/>
                </a:ln>
                <a:solidFill>
                  <a:schemeClr val="accent3"/>
                </a:solidFill>
                <a:effectLst/>
                <a:uLnTx/>
                <a:uFillTx/>
                <a:latin typeface="Arial MT"/>
              </a:rPr>
              <a:t>Term / Drive on Lease</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chemeClr val="accent3"/>
                </a:solidFill>
                <a:effectLst/>
                <a:uLnTx/>
                <a:uFillTx/>
                <a:latin typeface="Arial MT"/>
              </a:rPr>
              <a:t>Event Tickets / VIP access</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GB" dirty="0">
                <a:solidFill>
                  <a:schemeClr val="accent3"/>
                </a:solidFill>
                <a:latin typeface="Arial MT"/>
              </a:rPr>
              <a:t>FAB Credit Card / Blue Rewards</a:t>
            </a:r>
            <a:endParaRPr kumimoji="0" lang="en-GB" b="0" i="0" u="none" strike="noStrike" kern="1200" cap="none" spc="0" normalizeH="0" baseline="0" noProof="0" dirty="0">
              <a:ln>
                <a:noFill/>
              </a:ln>
              <a:solidFill>
                <a:schemeClr val="accent3"/>
              </a:solidFill>
              <a:effectLst/>
              <a:uLnTx/>
              <a:uFillTx/>
              <a:latin typeface="Arial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1200" cap="none" spc="0" normalizeH="0" baseline="0" noProof="0" dirty="0">
              <a:ln>
                <a:noFill/>
              </a:ln>
              <a:solidFill>
                <a:schemeClr val="accent3"/>
              </a:solidFill>
              <a:effectLst/>
              <a:uLnTx/>
              <a:uFillTx/>
              <a:latin typeface="Arial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1200" cap="none" spc="0" normalizeH="0" baseline="0" noProof="0" dirty="0">
              <a:ln>
                <a:noFill/>
              </a:ln>
              <a:solidFill>
                <a:schemeClr val="accent3"/>
              </a:solidFill>
              <a:effectLst/>
              <a:uLnTx/>
              <a:uFillTx/>
              <a:latin typeface="Arial MT"/>
            </a:endParaRPr>
          </a:p>
        </p:txBody>
      </p:sp>
    </p:spTree>
    <p:custDataLst>
      <p:tags r:id="rId1"/>
    </p:custDataLst>
    <p:extLst>
      <p:ext uri="{BB962C8B-B14F-4D97-AF65-F5344CB8AC3E}">
        <p14:creationId xmlns:p14="http://schemas.microsoft.com/office/powerpoint/2010/main" val="133883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042160"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OBJECTION HANDLING</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6</a:t>
            </a:r>
            <a:endParaRPr lang="en-US" sz="28700" b="1" i="0" u="none" strike="noStrike" kern="1200" cap="none" spc="0" normalizeH="0" baseline="0" noProof="0">
              <a:ln>
                <a:noFill/>
              </a:ln>
              <a:solidFill>
                <a:prstClr val="white"/>
              </a:solidFill>
              <a:effectLst/>
              <a:uLnTx/>
              <a:uFillTx/>
              <a:latin typeface="Arial (Headings)"/>
            </a:endParaRP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CED79D4B-82D7-D1AE-28CA-8B31EB69D2DC}"/>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26" fontAlgn="base">
              <a:lnSpc>
                <a:spcPct val="100000"/>
              </a:lnSpc>
              <a:spcAft>
                <a:spcPct val="0"/>
              </a:spcAft>
              <a:tabLst>
                <a:tab pos="275353" algn="l"/>
              </a:tabLst>
              <a:defRPr/>
            </a:pPr>
            <a:r>
              <a:rPr lang="en-US" sz="2800" b="1">
                <a:solidFill>
                  <a:schemeClr val="bg1"/>
                </a:solidFill>
                <a:latin typeface="Arial (Headings)"/>
              </a:rPr>
              <a:t>SECTION</a:t>
            </a:r>
            <a:endParaRPr lang="en-US" sz="2800" b="1">
              <a:solidFill>
                <a:schemeClr val="bg1"/>
              </a:solidFill>
              <a:latin typeface="Arial (Headings)"/>
              <a:ea typeface="+mn-ea"/>
              <a:cs typeface="+mn-cs"/>
            </a:endParaRPr>
          </a:p>
        </p:txBody>
      </p:sp>
    </p:spTree>
    <p:extLst>
      <p:ext uri="{BB962C8B-B14F-4D97-AF65-F5344CB8AC3E}">
        <p14:creationId xmlns:p14="http://schemas.microsoft.com/office/powerpoint/2010/main" val="4102210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NAVIGATING OBJECTIONS – THE SALES JOURNEY</a:t>
            </a:r>
            <a:endParaRPr kumimoji="0" lang="en-US" sz="1800" b="1" i="0" u="none" strike="noStrike" kern="1200" cap="none" spc="0" normalizeH="0" baseline="0" noProof="0">
              <a:ln>
                <a:noFill/>
              </a:ln>
              <a:solidFill>
                <a:srgbClr val="005BAA"/>
              </a:solidFill>
              <a:effectLst/>
              <a:uLnTx/>
              <a:uFillTx/>
              <a:latin typeface="Arial (Headings)"/>
            </a:endParaRPr>
          </a:p>
        </p:txBody>
      </p:sp>
      <p:pic>
        <p:nvPicPr>
          <p:cNvPr id="2" name="Picture 1">
            <a:extLst>
              <a:ext uri="{FF2B5EF4-FFF2-40B4-BE49-F238E27FC236}">
                <a16:creationId xmlns:a16="http://schemas.microsoft.com/office/drawing/2014/main" id="{802F591C-9C7A-A1C6-57DA-71904131BD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0308" y="2679095"/>
            <a:ext cx="955880" cy="764704"/>
          </a:xfrm>
          <a:prstGeom prst="rect">
            <a:avLst/>
          </a:prstGeom>
          <a:solidFill>
            <a:schemeClr val="bg1"/>
          </a:solidFill>
          <a:ln>
            <a:solidFill>
              <a:schemeClr val="bg1"/>
            </a:solidFill>
          </a:ln>
        </p:spPr>
      </p:pic>
      <p:cxnSp>
        <p:nvCxnSpPr>
          <p:cNvPr id="4" name="Straight Connector 3">
            <a:extLst>
              <a:ext uri="{FF2B5EF4-FFF2-40B4-BE49-F238E27FC236}">
                <a16:creationId xmlns:a16="http://schemas.microsoft.com/office/drawing/2014/main" id="{68587449-071C-5D22-58D9-445B278E227A}"/>
              </a:ext>
            </a:extLst>
          </p:cNvPr>
          <p:cNvCxnSpPr/>
          <p:nvPr/>
        </p:nvCxnSpPr>
        <p:spPr>
          <a:xfrm>
            <a:off x="4439816" y="3463268"/>
            <a:ext cx="1656184"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74CA4C77-3E15-61D2-CCCE-E4DF9E48506F}"/>
              </a:ext>
            </a:extLst>
          </p:cNvPr>
          <p:cNvCxnSpPr/>
          <p:nvPr/>
        </p:nvCxnSpPr>
        <p:spPr>
          <a:xfrm>
            <a:off x="4439816" y="4399372"/>
            <a:ext cx="1656184"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36B37F7B-6603-ECA2-569F-126DA6EB5B92}"/>
              </a:ext>
            </a:extLst>
          </p:cNvPr>
          <p:cNvCxnSpPr/>
          <p:nvPr/>
        </p:nvCxnSpPr>
        <p:spPr>
          <a:xfrm>
            <a:off x="6096000" y="1312610"/>
            <a:ext cx="922" cy="215065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FB11A781-7A53-AD30-EFEA-84DBDD81C9A0}"/>
              </a:ext>
            </a:extLst>
          </p:cNvPr>
          <p:cNvCxnSpPr/>
          <p:nvPr/>
        </p:nvCxnSpPr>
        <p:spPr>
          <a:xfrm flipH="1">
            <a:off x="6096000" y="1312609"/>
            <a:ext cx="4608512" cy="838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211E0C0A-5699-58B4-7360-4DD31DB2ADCA}"/>
              </a:ext>
            </a:extLst>
          </p:cNvPr>
          <p:cNvCxnSpPr/>
          <p:nvPr/>
        </p:nvCxnSpPr>
        <p:spPr>
          <a:xfrm flipV="1">
            <a:off x="10704512" y="1316203"/>
            <a:ext cx="0" cy="437931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4072632B-6D20-8574-5E23-9A29CF7B09A5}"/>
              </a:ext>
            </a:extLst>
          </p:cNvPr>
          <p:cNvCxnSpPr/>
          <p:nvPr/>
        </p:nvCxnSpPr>
        <p:spPr>
          <a:xfrm>
            <a:off x="8328248" y="5695516"/>
            <a:ext cx="2376264" cy="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2CC1ED33-2B49-3C28-2059-7728FCC74CF6}"/>
              </a:ext>
            </a:extLst>
          </p:cNvPr>
          <p:cNvCxnSpPr/>
          <p:nvPr/>
        </p:nvCxnSpPr>
        <p:spPr>
          <a:xfrm>
            <a:off x="7122418" y="2239132"/>
            <a:ext cx="0" cy="122413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197DD45E-9292-603B-2AF8-E46955A986FE}"/>
              </a:ext>
            </a:extLst>
          </p:cNvPr>
          <p:cNvCxnSpPr/>
          <p:nvPr/>
        </p:nvCxnSpPr>
        <p:spPr>
          <a:xfrm>
            <a:off x="9840416" y="2239132"/>
            <a:ext cx="0" cy="122413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9C430DD7-FACE-3458-72FA-E8FACB6F0F96}"/>
              </a:ext>
            </a:extLst>
          </p:cNvPr>
          <p:cNvCxnSpPr/>
          <p:nvPr/>
        </p:nvCxnSpPr>
        <p:spPr>
          <a:xfrm flipH="1">
            <a:off x="7117457" y="3463268"/>
            <a:ext cx="2722959"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44B67F5-4CCA-1C54-A571-67C970EF6B56}"/>
              </a:ext>
            </a:extLst>
          </p:cNvPr>
          <p:cNvCxnSpPr/>
          <p:nvPr/>
        </p:nvCxnSpPr>
        <p:spPr>
          <a:xfrm flipH="1">
            <a:off x="7117457" y="2239132"/>
            <a:ext cx="2722959"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8BDBEAE0-DC38-FD2A-BD93-57568AA8922C}"/>
              </a:ext>
            </a:extLst>
          </p:cNvPr>
          <p:cNvCxnSpPr/>
          <p:nvPr/>
        </p:nvCxnSpPr>
        <p:spPr>
          <a:xfrm flipH="1" flipV="1">
            <a:off x="8328248" y="4903429"/>
            <a:ext cx="1512168" cy="1058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59565EE3-C955-579E-4C85-F884F526A087}"/>
              </a:ext>
            </a:extLst>
          </p:cNvPr>
          <p:cNvCxnSpPr/>
          <p:nvPr/>
        </p:nvCxnSpPr>
        <p:spPr>
          <a:xfrm flipV="1">
            <a:off x="8328247" y="4914013"/>
            <a:ext cx="0" cy="78150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A17157B-5A16-48AA-75E1-D0B77B31AB88}"/>
              </a:ext>
            </a:extLst>
          </p:cNvPr>
          <p:cNvCxnSpPr/>
          <p:nvPr/>
        </p:nvCxnSpPr>
        <p:spPr>
          <a:xfrm flipH="1">
            <a:off x="7117457" y="4399372"/>
            <a:ext cx="2722959"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1B48E0E-5571-DCA3-769D-7B32406FAEBE}"/>
              </a:ext>
            </a:extLst>
          </p:cNvPr>
          <p:cNvCxnSpPr/>
          <p:nvPr/>
        </p:nvCxnSpPr>
        <p:spPr>
          <a:xfrm>
            <a:off x="7104112" y="4399372"/>
            <a:ext cx="13345" cy="51464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51DC91EF-CEA8-A99E-AC51-BEA931E153EB}"/>
              </a:ext>
            </a:extLst>
          </p:cNvPr>
          <p:cNvCxnSpPr/>
          <p:nvPr/>
        </p:nvCxnSpPr>
        <p:spPr>
          <a:xfrm>
            <a:off x="6096000" y="4399372"/>
            <a:ext cx="13345" cy="51464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BD43A0D8-98C0-3F65-7DF2-C55824EB434C}"/>
              </a:ext>
            </a:extLst>
          </p:cNvPr>
          <p:cNvCxnSpPr/>
          <p:nvPr/>
        </p:nvCxnSpPr>
        <p:spPr>
          <a:xfrm flipH="1" flipV="1">
            <a:off x="6096000" y="4903428"/>
            <a:ext cx="1014784" cy="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37844C66-E6B9-3B64-3FFB-F0BBCF27DAF1}"/>
              </a:ext>
            </a:extLst>
          </p:cNvPr>
          <p:cNvCxnSpPr/>
          <p:nvPr/>
        </p:nvCxnSpPr>
        <p:spPr>
          <a:xfrm>
            <a:off x="9827071" y="4399372"/>
            <a:ext cx="13345" cy="51464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D889701-BAE1-DDDD-281F-514A4E8C2613}"/>
              </a:ext>
            </a:extLst>
          </p:cNvPr>
          <p:cNvCxnSpPr/>
          <p:nvPr/>
        </p:nvCxnSpPr>
        <p:spPr>
          <a:xfrm>
            <a:off x="4655840" y="3895316"/>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7234AFFE-E6A8-2FB7-78F9-41D89EE10C8D}"/>
              </a:ext>
            </a:extLst>
          </p:cNvPr>
          <p:cNvCxnSpPr/>
          <p:nvPr/>
        </p:nvCxnSpPr>
        <p:spPr>
          <a:xfrm>
            <a:off x="5303912" y="3895316"/>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EE51778E-2F6E-940D-A72F-F17BCA9AB60A}"/>
              </a:ext>
            </a:extLst>
          </p:cNvPr>
          <p:cNvCxnSpPr/>
          <p:nvPr/>
        </p:nvCxnSpPr>
        <p:spPr>
          <a:xfrm>
            <a:off x="7176120" y="3895316"/>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16DDCC31-3656-1E7C-330B-546B3AA30F58}"/>
              </a:ext>
            </a:extLst>
          </p:cNvPr>
          <p:cNvCxnSpPr/>
          <p:nvPr/>
        </p:nvCxnSpPr>
        <p:spPr>
          <a:xfrm>
            <a:off x="7824192" y="3895316"/>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A7B3742B-EC5A-3A95-CDDB-2D50424B3886}"/>
              </a:ext>
            </a:extLst>
          </p:cNvPr>
          <p:cNvCxnSpPr/>
          <p:nvPr/>
        </p:nvCxnSpPr>
        <p:spPr>
          <a:xfrm>
            <a:off x="8472264" y="3895316"/>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742AE3EE-7CB7-4C15-FA26-9E76C09AC1DA}"/>
              </a:ext>
            </a:extLst>
          </p:cNvPr>
          <p:cNvCxnSpPr/>
          <p:nvPr/>
        </p:nvCxnSpPr>
        <p:spPr>
          <a:xfrm>
            <a:off x="9120336" y="3895316"/>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9737E85-192B-68C9-47BC-6F569E903D48}"/>
              </a:ext>
            </a:extLst>
          </p:cNvPr>
          <p:cNvCxnSpPr/>
          <p:nvPr/>
        </p:nvCxnSpPr>
        <p:spPr>
          <a:xfrm>
            <a:off x="8544272" y="5263468"/>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00233A56-1C64-8A16-7C4B-60B47AAED7B1}"/>
              </a:ext>
            </a:extLst>
          </p:cNvPr>
          <p:cNvCxnSpPr/>
          <p:nvPr/>
        </p:nvCxnSpPr>
        <p:spPr>
          <a:xfrm>
            <a:off x="9264352" y="5263468"/>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E969BF36-5828-618E-8983-CB9736C57B69}"/>
              </a:ext>
            </a:extLst>
          </p:cNvPr>
          <p:cNvCxnSpPr/>
          <p:nvPr/>
        </p:nvCxnSpPr>
        <p:spPr>
          <a:xfrm>
            <a:off x="9272736" y="1807084"/>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FC8168C7-95DA-6300-37E0-8BDDF0CE1328}"/>
              </a:ext>
            </a:extLst>
          </p:cNvPr>
          <p:cNvCxnSpPr/>
          <p:nvPr/>
        </p:nvCxnSpPr>
        <p:spPr>
          <a:xfrm>
            <a:off x="7968208" y="1807084"/>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CF9B2413-DD40-CCA6-4348-4526C73BC1BB}"/>
              </a:ext>
            </a:extLst>
          </p:cNvPr>
          <p:cNvCxnSpPr/>
          <p:nvPr/>
        </p:nvCxnSpPr>
        <p:spPr>
          <a:xfrm>
            <a:off x="7248128" y="1807084"/>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6E944C52-3BBD-23DC-4A0A-368A6470ADAC}"/>
              </a:ext>
            </a:extLst>
          </p:cNvPr>
          <p:cNvCxnSpPr/>
          <p:nvPr/>
        </p:nvCxnSpPr>
        <p:spPr>
          <a:xfrm rot="5400000">
            <a:off x="6348028" y="1987104"/>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A06175A8-44F1-1C17-9706-13A5BB192FF9}"/>
              </a:ext>
            </a:extLst>
          </p:cNvPr>
          <p:cNvCxnSpPr/>
          <p:nvPr/>
        </p:nvCxnSpPr>
        <p:spPr>
          <a:xfrm rot="5400000">
            <a:off x="6348028" y="2635176"/>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EEE58508-AAD9-FD17-DEDD-D37CF90BD87C}"/>
              </a:ext>
            </a:extLst>
          </p:cNvPr>
          <p:cNvCxnSpPr/>
          <p:nvPr/>
        </p:nvCxnSpPr>
        <p:spPr>
          <a:xfrm rot="5400000">
            <a:off x="6348028" y="3283248"/>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6D4CD6D9-4215-D7F6-7E88-6FD55B307BD3}"/>
              </a:ext>
            </a:extLst>
          </p:cNvPr>
          <p:cNvCxnSpPr/>
          <p:nvPr/>
        </p:nvCxnSpPr>
        <p:spPr>
          <a:xfrm rot="5400000">
            <a:off x="6348028" y="3859312"/>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92DE07D6-ECCF-E4F4-3AD9-F15EA4E008EE}"/>
              </a:ext>
            </a:extLst>
          </p:cNvPr>
          <p:cNvCxnSpPr/>
          <p:nvPr/>
        </p:nvCxnSpPr>
        <p:spPr>
          <a:xfrm rot="5400000">
            <a:off x="6348028" y="4507384"/>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5B1B6F43-97DE-C02A-F6F0-D3375A7E4C02}"/>
              </a:ext>
            </a:extLst>
          </p:cNvPr>
          <p:cNvCxnSpPr/>
          <p:nvPr/>
        </p:nvCxnSpPr>
        <p:spPr>
          <a:xfrm rot="5400000">
            <a:off x="10092444" y="1987104"/>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9EE84BB-690F-16B2-E316-6CB853B817CD}"/>
              </a:ext>
            </a:extLst>
          </p:cNvPr>
          <p:cNvCxnSpPr/>
          <p:nvPr/>
        </p:nvCxnSpPr>
        <p:spPr>
          <a:xfrm rot="5400000">
            <a:off x="10092444" y="2635176"/>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6E08ECAA-BF7A-432F-0D1B-3C739A875021}"/>
              </a:ext>
            </a:extLst>
          </p:cNvPr>
          <p:cNvCxnSpPr/>
          <p:nvPr/>
        </p:nvCxnSpPr>
        <p:spPr>
          <a:xfrm rot="5400000">
            <a:off x="10092444" y="3283248"/>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EDFD4EE-FE0D-A664-207F-513512A5C965}"/>
              </a:ext>
            </a:extLst>
          </p:cNvPr>
          <p:cNvCxnSpPr/>
          <p:nvPr/>
        </p:nvCxnSpPr>
        <p:spPr>
          <a:xfrm rot="5400000">
            <a:off x="10092444" y="3931320"/>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1FD20DC1-DED1-FB42-2742-4D725A80BB7C}"/>
              </a:ext>
            </a:extLst>
          </p:cNvPr>
          <p:cNvCxnSpPr/>
          <p:nvPr/>
        </p:nvCxnSpPr>
        <p:spPr>
          <a:xfrm rot="5400000">
            <a:off x="10092444" y="4579392"/>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3EB3992-FE9D-4973-0B11-61BE77BC6605}"/>
              </a:ext>
            </a:extLst>
          </p:cNvPr>
          <p:cNvCxnSpPr/>
          <p:nvPr/>
        </p:nvCxnSpPr>
        <p:spPr>
          <a:xfrm rot="5400000">
            <a:off x="10092444" y="5227464"/>
            <a:ext cx="504056"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pic>
        <p:nvPicPr>
          <p:cNvPr id="44" name="Picture 43">
            <a:extLst>
              <a:ext uri="{FF2B5EF4-FFF2-40B4-BE49-F238E27FC236}">
                <a16:creationId xmlns:a16="http://schemas.microsoft.com/office/drawing/2014/main" id="{C421B0DD-794A-71EB-E0E5-9DB6360DCF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3205" y="1512008"/>
            <a:ext cx="658590" cy="581536"/>
          </a:xfrm>
          <a:prstGeom prst="rect">
            <a:avLst/>
          </a:prstGeom>
          <a:solidFill>
            <a:schemeClr val="bg1"/>
          </a:solidFill>
          <a:ln>
            <a:solidFill>
              <a:schemeClr val="bg1"/>
            </a:solidFill>
          </a:ln>
        </p:spPr>
      </p:pic>
      <p:sp>
        <p:nvSpPr>
          <p:cNvPr id="45" name="TextBox 44">
            <a:extLst>
              <a:ext uri="{FF2B5EF4-FFF2-40B4-BE49-F238E27FC236}">
                <a16:creationId xmlns:a16="http://schemas.microsoft.com/office/drawing/2014/main" id="{91F6F411-642E-57F8-D822-CDC698D04064}"/>
              </a:ext>
            </a:extLst>
          </p:cNvPr>
          <p:cNvSpPr txBox="1"/>
          <p:nvPr/>
        </p:nvSpPr>
        <p:spPr>
          <a:xfrm>
            <a:off x="6497024" y="5294826"/>
            <a:ext cx="1646222" cy="369332"/>
          </a:xfrm>
          <a:prstGeom prst="rect">
            <a:avLst/>
          </a:prstGeom>
          <a:solidFill>
            <a:schemeClr val="bg1"/>
          </a:solidFill>
          <a:ln w="28575">
            <a:solidFill>
              <a:schemeClr val="accent3">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accent3">
                    <a:lumMod val="75000"/>
                  </a:schemeClr>
                </a:solidFill>
                <a:effectLst/>
                <a:uLnTx/>
                <a:uFillTx/>
                <a:latin typeface="Calibri" panose="020F0502020204030204"/>
                <a:ea typeface="+mn-ea"/>
                <a:cs typeface="+mn-cs"/>
              </a:rPr>
              <a:t>SUCCESS?</a:t>
            </a:r>
          </a:p>
        </p:txBody>
      </p:sp>
      <p:pic>
        <p:nvPicPr>
          <p:cNvPr id="46" name="Picture 45">
            <a:extLst>
              <a:ext uri="{FF2B5EF4-FFF2-40B4-BE49-F238E27FC236}">
                <a16:creationId xmlns:a16="http://schemas.microsoft.com/office/drawing/2014/main" id="{0BF79ED5-E08D-E45B-E14D-DD0CC24A82D8}"/>
              </a:ext>
            </a:extLst>
          </p:cNvPr>
          <p:cNvPicPr>
            <a:picLocks noChangeAspect="1"/>
          </p:cNvPicPr>
          <p:nvPr/>
        </p:nvPicPr>
        <p:blipFill>
          <a:blip r:embed="rId6"/>
          <a:stretch>
            <a:fillRect/>
          </a:stretch>
        </p:blipFill>
        <p:spPr>
          <a:xfrm>
            <a:off x="609060" y="2331291"/>
            <a:ext cx="3755994" cy="3049825"/>
          </a:xfrm>
          <a:prstGeom prst="rect">
            <a:avLst/>
          </a:prstGeom>
          <a:effectLst>
            <a:softEdge rad="127000"/>
          </a:effectLst>
        </p:spPr>
      </p:pic>
    </p:spTree>
    <p:custDataLst>
      <p:tags r:id="rId1"/>
    </p:custDataLst>
    <p:extLst>
      <p:ext uri="{BB962C8B-B14F-4D97-AF65-F5344CB8AC3E}">
        <p14:creationId xmlns:p14="http://schemas.microsoft.com/office/powerpoint/2010/main" val="169500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R="0" lvl="0" indent="0" defTabSz="913526">
              <a:lnSpc>
                <a:spcPct val="100000"/>
              </a:lnSpc>
              <a:buClrTx/>
              <a:buSzTx/>
              <a:buFontTx/>
              <a:buNone/>
              <a:tabLst>
                <a:tab pos="275353" algn="l"/>
              </a:tabLst>
              <a:defRPr/>
            </a:pPr>
            <a:r>
              <a:rPr lang="en-US" sz="1800" b="1">
                <a:solidFill>
                  <a:srgbClr val="005BAA"/>
                </a:solidFill>
                <a:latin typeface="Arial (Headings)"/>
                <a:ea typeface="+mn-ea"/>
                <a:cs typeface="+mn-cs"/>
              </a:rPr>
              <a:t>OBJECTION HANDLING</a:t>
            </a:r>
          </a:p>
        </p:txBody>
      </p:sp>
      <p:sp>
        <p:nvSpPr>
          <p:cNvPr id="5" name="Rectangle 4">
            <a:extLst>
              <a:ext uri="{FF2B5EF4-FFF2-40B4-BE49-F238E27FC236}">
                <a16:creationId xmlns:a16="http://schemas.microsoft.com/office/drawing/2014/main" id="{7B8CBA29-4D1D-697E-CB9A-187BA2173DCC}"/>
              </a:ext>
            </a:extLst>
          </p:cNvPr>
          <p:cNvSpPr/>
          <p:nvPr/>
        </p:nvSpPr>
        <p:spPr>
          <a:xfrm>
            <a:off x="526944" y="2609850"/>
            <a:ext cx="7862055" cy="2914650"/>
          </a:xfrm>
          <a:prstGeom prst="rect">
            <a:avLst/>
          </a:prstGeom>
          <a:solidFill>
            <a:srgbClr val="243782">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2" name="Rectangle 1">
            <a:extLst>
              <a:ext uri="{FF2B5EF4-FFF2-40B4-BE49-F238E27FC236}">
                <a16:creationId xmlns:a16="http://schemas.microsoft.com/office/drawing/2014/main" id="{0FCFBFA9-671E-5D32-89D9-98D27D6E610C}"/>
              </a:ext>
            </a:extLst>
          </p:cNvPr>
          <p:cNvSpPr/>
          <p:nvPr/>
        </p:nvSpPr>
        <p:spPr>
          <a:xfrm>
            <a:off x="526944" y="1652621"/>
            <a:ext cx="7862054" cy="692458"/>
          </a:xfrm>
          <a:prstGeom prst="rect">
            <a:avLst/>
          </a:prstGeom>
          <a:solidFill>
            <a:srgbClr val="2437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err="1">
              <a:solidFill>
                <a:schemeClr val="tx1"/>
              </a:solidFill>
            </a:endParaRPr>
          </a:p>
        </p:txBody>
      </p:sp>
      <p:sp>
        <p:nvSpPr>
          <p:cNvPr id="4" name="TextBox 3">
            <a:extLst>
              <a:ext uri="{FF2B5EF4-FFF2-40B4-BE49-F238E27FC236}">
                <a16:creationId xmlns:a16="http://schemas.microsoft.com/office/drawing/2014/main" id="{590753FD-A926-680E-C0E9-95F67109F994}"/>
              </a:ext>
            </a:extLst>
          </p:cNvPr>
          <p:cNvSpPr txBox="1"/>
          <p:nvPr/>
        </p:nvSpPr>
        <p:spPr>
          <a:xfrm>
            <a:off x="526943" y="1752930"/>
            <a:ext cx="7862053" cy="461665"/>
          </a:xfrm>
          <a:prstGeom prst="rect">
            <a:avLst/>
          </a:prstGeom>
          <a:noFill/>
        </p:spPr>
        <p:txBody>
          <a:bodyPr wrap="square" rtlCol="1">
            <a:spAutoFit/>
          </a:bodyPr>
          <a:lstStyle/>
          <a:p>
            <a:pPr algn="ctr"/>
            <a:r>
              <a:rPr lang="en-US" sz="2400" b="1">
                <a:solidFill>
                  <a:schemeClr val="bg1"/>
                </a:solidFill>
              </a:rPr>
              <a:t>Remember</a:t>
            </a:r>
          </a:p>
        </p:txBody>
      </p:sp>
      <p:sp>
        <p:nvSpPr>
          <p:cNvPr id="7" name="TextBox 6">
            <a:extLst>
              <a:ext uri="{FF2B5EF4-FFF2-40B4-BE49-F238E27FC236}">
                <a16:creationId xmlns:a16="http://schemas.microsoft.com/office/drawing/2014/main" id="{B0346F0B-96C1-BA37-ECE6-76367D788BA3}"/>
              </a:ext>
            </a:extLst>
          </p:cNvPr>
          <p:cNvSpPr txBox="1"/>
          <p:nvPr/>
        </p:nvSpPr>
        <p:spPr>
          <a:xfrm>
            <a:off x="849196" y="3504314"/>
            <a:ext cx="7217546" cy="1754326"/>
          </a:xfrm>
          <a:prstGeom prst="rect">
            <a:avLst/>
          </a:prstGeom>
          <a:noFill/>
        </p:spPr>
        <p:txBody>
          <a:bodyPr wrap="square">
            <a:spAutoFit/>
          </a:bodyPr>
          <a:lstStyle/>
          <a:p>
            <a:pPr lvl="0" defTabSz="913526">
              <a:tabLst>
                <a:tab pos="275353" algn="l"/>
              </a:tabLst>
              <a:defRPr/>
            </a:pPr>
            <a:r>
              <a:rPr lang="en-US" sz="1800" kern="0">
                <a:solidFill>
                  <a:schemeClr val="tx1">
                    <a:lumMod val="75000"/>
                    <a:lumOff val="25000"/>
                  </a:schemeClr>
                </a:solidFill>
                <a:latin typeface="Arial (Headings)"/>
                <a:cs typeface="Calibri"/>
              </a:rPr>
              <a:t>Objections are unique to the customer based on their experience and understanding. </a:t>
            </a:r>
          </a:p>
          <a:p>
            <a:pPr lvl="0" defTabSz="913526">
              <a:tabLst>
                <a:tab pos="275353" algn="l"/>
              </a:tabLst>
              <a:defRPr/>
            </a:pPr>
            <a:endParaRPr lang="en-US" sz="1800" kern="0">
              <a:solidFill>
                <a:schemeClr val="tx1">
                  <a:lumMod val="75000"/>
                  <a:lumOff val="25000"/>
                </a:schemeClr>
              </a:solidFill>
              <a:latin typeface="Arial (Headings)"/>
              <a:cs typeface="Calibri"/>
            </a:endParaRPr>
          </a:p>
          <a:p>
            <a:pPr lvl="0" defTabSz="913526">
              <a:tabLst>
                <a:tab pos="275353" algn="l"/>
              </a:tabLst>
              <a:defRPr/>
            </a:pPr>
            <a:r>
              <a:rPr lang="en-US" sz="1800" kern="0">
                <a:solidFill>
                  <a:schemeClr val="tx1">
                    <a:lumMod val="75000"/>
                    <a:lumOff val="25000"/>
                  </a:schemeClr>
                </a:solidFill>
                <a:latin typeface="Arial (Headings)"/>
                <a:cs typeface="Calibri"/>
              </a:rPr>
              <a:t>Use your rapport building to positively win over the customer. Use your product knowledge to explain and demonstrate features to reassure them and add additional value before moving on.</a:t>
            </a:r>
          </a:p>
        </p:txBody>
      </p:sp>
      <p:sp>
        <p:nvSpPr>
          <p:cNvPr id="9" name="TextBox 8">
            <a:extLst>
              <a:ext uri="{FF2B5EF4-FFF2-40B4-BE49-F238E27FC236}">
                <a16:creationId xmlns:a16="http://schemas.microsoft.com/office/drawing/2014/main" id="{75BC77C3-F527-BB94-FF2E-1655490A30A9}"/>
              </a:ext>
            </a:extLst>
          </p:cNvPr>
          <p:cNvSpPr txBox="1"/>
          <p:nvPr/>
        </p:nvSpPr>
        <p:spPr>
          <a:xfrm>
            <a:off x="1410709" y="2797226"/>
            <a:ext cx="6094520" cy="400110"/>
          </a:xfrm>
          <a:prstGeom prst="rect">
            <a:avLst/>
          </a:prstGeom>
          <a:noFill/>
        </p:spPr>
        <p:txBody>
          <a:bodyPr wrap="square">
            <a:spAutoFit/>
          </a:bodyPr>
          <a:lstStyle/>
          <a:p>
            <a:pPr lvl="0" algn="ctr" defTabSz="913526">
              <a:tabLst>
                <a:tab pos="275353" algn="l"/>
              </a:tabLst>
              <a:defRPr/>
            </a:pPr>
            <a:r>
              <a:rPr lang="en-US" sz="2000" b="1" kern="0">
                <a:solidFill>
                  <a:schemeClr val="tx1">
                    <a:lumMod val="75000"/>
                    <a:lumOff val="25000"/>
                  </a:schemeClr>
                </a:solidFill>
                <a:latin typeface="Arial (Headings)"/>
                <a:cs typeface="Calibri"/>
              </a:rPr>
              <a:t>ALWAYS BE OBJECTION ALERT!</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8566" y="1652621"/>
            <a:ext cx="3871879" cy="3871879"/>
          </a:xfrm>
          <a:prstGeom prst="rect">
            <a:avLst/>
          </a:prstGeom>
        </p:spPr>
      </p:pic>
    </p:spTree>
    <p:custDataLst>
      <p:tags r:id="rId1"/>
    </p:custDataLst>
    <p:extLst>
      <p:ext uri="{BB962C8B-B14F-4D97-AF65-F5344CB8AC3E}">
        <p14:creationId xmlns:p14="http://schemas.microsoft.com/office/powerpoint/2010/main" val="2540911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THE 6 GOLDEN RULES</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2" name="TextBox 1">
            <a:extLst>
              <a:ext uri="{FF2B5EF4-FFF2-40B4-BE49-F238E27FC236}">
                <a16:creationId xmlns:a16="http://schemas.microsoft.com/office/drawing/2014/main" id="{7E20E0EF-3AA9-BE09-6A7E-2FC383D65C91}"/>
              </a:ext>
            </a:extLst>
          </p:cNvPr>
          <p:cNvSpPr txBox="1"/>
          <p:nvPr/>
        </p:nvSpPr>
        <p:spPr>
          <a:xfrm>
            <a:off x="2413529" y="1121385"/>
            <a:ext cx="7115175" cy="4420890"/>
          </a:xfrm>
          <a:prstGeom prst="rect">
            <a:avLst/>
          </a:prstGeom>
          <a:noFill/>
        </p:spPr>
        <p:txBody>
          <a:bodyPr wrap="square" rtlCol="0">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GB" sz="2400" b="0" i="0" u="none" strike="noStrike" kern="1200" cap="none" spc="0" normalizeH="0" baseline="0" noProof="0">
                <a:ln>
                  <a:noFill/>
                </a:ln>
                <a:solidFill>
                  <a:schemeClr val="tx2"/>
                </a:solidFill>
                <a:effectLst/>
                <a:uLnTx/>
                <a:uFillTx/>
                <a:latin typeface="Arial MT"/>
              </a:rPr>
              <a:t>Don’t argue with it</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GB" sz="2400" b="0" i="0" u="none" strike="noStrike" kern="1200" cap="none" spc="0" normalizeH="0" baseline="0" noProof="0">
                <a:ln>
                  <a:noFill/>
                </a:ln>
                <a:solidFill>
                  <a:schemeClr val="tx2"/>
                </a:solidFill>
                <a:effectLst/>
                <a:uLnTx/>
                <a:uFillTx/>
                <a:latin typeface="Arial MT"/>
              </a:rPr>
              <a:t>Don’t agree with it</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GB" sz="2400" b="0" i="0" u="none" strike="noStrike" kern="1200" cap="none" spc="0" normalizeH="0" baseline="0" noProof="0">
                <a:ln>
                  <a:noFill/>
                </a:ln>
                <a:solidFill>
                  <a:schemeClr val="tx2"/>
                </a:solidFill>
                <a:effectLst/>
                <a:uLnTx/>
                <a:uFillTx/>
                <a:latin typeface="Arial MT"/>
              </a:rPr>
              <a:t>Don’t ignore it</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GB" sz="2400" b="0" i="0" u="none" strike="noStrike" kern="1200" cap="none" spc="0" normalizeH="0" baseline="0" noProof="0">
                <a:ln>
                  <a:noFill/>
                </a:ln>
                <a:solidFill>
                  <a:schemeClr val="tx2"/>
                </a:solidFill>
                <a:effectLst/>
                <a:uLnTx/>
                <a:uFillTx/>
                <a:latin typeface="Arial MT"/>
              </a:rPr>
              <a:t>Don’t sell to it…yet</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GB" sz="2400" b="0" i="0" u="none" strike="noStrike" kern="1200" cap="none" spc="0" normalizeH="0" baseline="0" noProof="0">
                <a:ln>
                  <a:noFill/>
                </a:ln>
                <a:solidFill>
                  <a:schemeClr val="tx2"/>
                </a:solidFill>
                <a:effectLst/>
                <a:uLnTx/>
                <a:uFillTx/>
                <a:latin typeface="Arial MT"/>
              </a:rPr>
              <a:t>Don’t give up</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GB" sz="2400" b="0" i="0" u="none" strike="noStrike" kern="1200" cap="none" spc="0" normalizeH="0" baseline="0" noProof="0">
                <a:ln>
                  <a:noFill/>
                </a:ln>
                <a:solidFill>
                  <a:schemeClr val="tx2"/>
                </a:solidFill>
                <a:effectLst/>
                <a:uLnTx/>
                <a:uFillTx/>
                <a:latin typeface="Arial MT"/>
              </a:rPr>
              <a:t>Don’t take it at face value</a:t>
            </a:r>
          </a:p>
        </p:txBody>
      </p:sp>
    </p:spTree>
    <p:custDataLst>
      <p:tags r:id="rId1"/>
    </p:custDataLst>
    <p:extLst>
      <p:ext uri="{BB962C8B-B14F-4D97-AF65-F5344CB8AC3E}">
        <p14:creationId xmlns:p14="http://schemas.microsoft.com/office/powerpoint/2010/main" val="171462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8D064-9C4D-67AF-BBA5-570C474B6E8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1430CE3-6ED5-E7F1-44E2-E1A079855EE6}"/>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dirty="0">
                <a:ln>
                  <a:noFill/>
                </a:ln>
                <a:solidFill>
                  <a:srgbClr val="005BAA"/>
                </a:solidFill>
                <a:effectLst/>
                <a:uLnTx/>
                <a:uFillTx/>
                <a:latin typeface="Arial (Headings)"/>
                <a:ea typeface="+mj-ea"/>
                <a:cs typeface="+mj-cs"/>
              </a:rPr>
              <a:t>OBJECTION HANDLING</a:t>
            </a:r>
          </a:p>
        </p:txBody>
      </p:sp>
      <p:graphicFrame>
        <p:nvGraphicFramePr>
          <p:cNvPr id="5" name="Table 4">
            <a:extLst>
              <a:ext uri="{FF2B5EF4-FFF2-40B4-BE49-F238E27FC236}">
                <a16:creationId xmlns:a16="http://schemas.microsoft.com/office/drawing/2014/main" id="{19A52B4F-772E-2C7A-B9AC-AD10ADF11451}"/>
              </a:ext>
            </a:extLst>
          </p:cNvPr>
          <p:cNvGraphicFramePr>
            <a:graphicFrameLocks noGrp="1"/>
          </p:cNvGraphicFramePr>
          <p:nvPr>
            <p:extLst>
              <p:ext uri="{D42A27DB-BD31-4B8C-83A1-F6EECF244321}">
                <p14:modId xmlns:p14="http://schemas.microsoft.com/office/powerpoint/2010/main" val="3634047059"/>
              </p:ext>
            </p:extLst>
          </p:nvPr>
        </p:nvGraphicFramePr>
        <p:xfrm>
          <a:off x="1079749" y="1183340"/>
          <a:ext cx="9782736" cy="5113392"/>
        </p:xfrm>
        <a:graphic>
          <a:graphicData uri="http://schemas.openxmlformats.org/drawingml/2006/table">
            <a:tbl>
              <a:tblPr/>
              <a:tblGrid>
                <a:gridCol w="2445684">
                  <a:extLst>
                    <a:ext uri="{9D8B030D-6E8A-4147-A177-3AD203B41FA5}">
                      <a16:colId xmlns:a16="http://schemas.microsoft.com/office/drawing/2014/main" val="759458637"/>
                    </a:ext>
                  </a:extLst>
                </a:gridCol>
                <a:gridCol w="2445684">
                  <a:extLst>
                    <a:ext uri="{9D8B030D-6E8A-4147-A177-3AD203B41FA5}">
                      <a16:colId xmlns:a16="http://schemas.microsoft.com/office/drawing/2014/main" val="275218877"/>
                    </a:ext>
                  </a:extLst>
                </a:gridCol>
                <a:gridCol w="2445684">
                  <a:extLst>
                    <a:ext uri="{9D8B030D-6E8A-4147-A177-3AD203B41FA5}">
                      <a16:colId xmlns:a16="http://schemas.microsoft.com/office/drawing/2014/main" val="2484024995"/>
                    </a:ext>
                  </a:extLst>
                </a:gridCol>
                <a:gridCol w="2445684">
                  <a:extLst>
                    <a:ext uri="{9D8B030D-6E8A-4147-A177-3AD203B41FA5}">
                      <a16:colId xmlns:a16="http://schemas.microsoft.com/office/drawing/2014/main" val="4044015713"/>
                    </a:ext>
                  </a:extLst>
                </a:gridCol>
              </a:tblGrid>
              <a:tr h="219056">
                <a:tc>
                  <a:txBody>
                    <a:bodyPr/>
                    <a:lstStyle/>
                    <a:p>
                      <a:pPr algn="l" fontAlgn="t"/>
                      <a:r>
                        <a:rPr lang="en-US" sz="1600" b="1" dirty="0">
                          <a:effectLst/>
                        </a:rPr>
                        <a:t>Step</a:t>
                      </a:r>
                      <a:endParaRPr lang="en-US" sz="1600" b="0" dirty="0">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600" b="1">
                          <a:effectLst/>
                        </a:rPr>
                        <a:t>Description</a:t>
                      </a:r>
                      <a:endParaRPr lang="en-US" sz="1600" b="0">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600" b="1">
                          <a:effectLst/>
                        </a:rPr>
                        <a:t>Purpose</a:t>
                      </a:r>
                      <a:endParaRPr lang="en-US" sz="1600" b="0">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600" b="1">
                          <a:effectLst/>
                        </a:rPr>
                        <a:t>Example</a:t>
                      </a:r>
                      <a:endParaRPr lang="en-US" sz="1600" b="0">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74382553"/>
                  </a:ext>
                </a:extLst>
              </a:tr>
              <a:tr h="1380458">
                <a:tc>
                  <a:txBody>
                    <a:bodyPr/>
                    <a:lstStyle/>
                    <a:p>
                      <a:pPr algn="l" fontAlgn="t"/>
                      <a:r>
                        <a:rPr lang="en-US" sz="1600" b="1" dirty="0">
                          <a:effectLst/>
                        </a:rPr>
                        <a:t>Acknowledge</a:t>
                      </a:r>
                      <a:endParaRPr lang="en-US" sz="1600" dirty="0">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600" dirty="0">
                          <a:effectLst/>
                        </a:rPr>
                        <a:t>Recognize the objection without arguing or dismissing it.</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600" dirty="0">
                          <a:effectLst/>
                        </a:rPr>
                        <a:t>Builds trust and shows empathy.</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600">
                          <a:effectLst/>
                        </a:rPr>
                        <a:t>“I understand why that might be a concern.”</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2625229553"/>
                  </a:ext>
                </a:extLst>
              </a:tr>
              <a:tr h="1023103">
                <a:tc>
                  <a:txBody>
                    <a:bodyPr/>
                    <a:lstStyle/>
                    <a:p>
                      <a:pPr algn="l" fontAlgn="t"/>
                      <a:r>
                        <a:rPr lang="en-US" sz="1600" b="1">
                          <a:effectLst/>
                        </a:rPr>
                        <a:t>Probe</a:t>
                      </a:r>
                      <a:endParaRPr lang="en-US" sz="1600">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600">
                          <a:effectLst/>
                        </a:rPr>
                        <a:t>Ask clarifying questions to uncover the root cause of the objection.</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600" dirty="0">
                          <a:effectLst/>
                        </a:rPr>
                        <a:t>Helps you understand the real issue behind the objection.</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600" dirty="0">
                          <a:effectLst/>
                        </a:rPr>
                        <a:t>“Can you tell me more about what specifically worries you about the cost?”</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27424712"/>
                  </a:ext>
                </a:extLst>
              </a:tr>
              <a:tr h="933764">
                <a:tc>
                  <a:txBody>
                    <a:bodyPr/>
                    <a:lstStyle/>
                    <a:p>
                      <a:pPr algn="l" fontAlgn="t"/>
                      <a:r>
                        <a:rPr lang="en-US" sz="1600" b="1">
                          <a:effectLst/>
                        </a:rPr>
                        <a:t>Answer</a:t>
                      </a:r>
                      <a:endParaRPr lang="en-US" sz="1600">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600">
                          <a:effectLst/>
                        </a:rPr>
                        <a:t>Address the objection with relevant facts, benefits, or solutions.</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600">
                          <a:effectLst/>
                        </a:rPr>
                        <a:t>Resolves the concern with tailored information.</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tc>
                  <a:txBody>
                    <a:bodyPr/>
                    <a:lstStyle/>
                    <a:p>
                      <a:pPr algn="l" fontAlgn="t"/>
                      <a:r>
                        <a:rPr lang="en-US" sz="1600" dirty="0">
                          <a:effectLst/>
                        </a:rPr>
                        <a:t>“Actually, the total cost includes post-sale support and free upgrades for 2 years.”</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3750876188"/>
                  </a:ext>
                </a:extLst>
              </a:tr>
              <a:tr h="1109749">
                <a:tc>
                  <a:txBody>
                    <a:bodyPr/>
                    <a:lstStyle/>
                    <a:p>
                      <a:pPr algn="l" fontAlgn="t"/>
                      <a:r>
                        <a:rPr lang="en-US" sz="1600" b="1">
                          <a:effectLst/>
                        </a:rPr>
                        <a:t>Confirm</a:t>
                      </a:r>
                      <a:endParaRPr lang="en-US" sz="1600">
                        <a:effectLst/>
                      </a:endParaRP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600">
                          <a:effectLst/>
                        </a:rPr>
                        <a:t>Check if the objection has been resolved and move forward.</a:t>
                      </a: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600">
                          <a:effectLst/>
                        </a:rPr>
                        <a:t>Ensures alignment and readiness to proceed.</a:t>
                      </a: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tc>
                  <a:txBody>
                    <a:bodyPr/>
                    <a:lstStyle/>
                    <a:p>
                      <a:pPr algn="l" fontAlgn="t"/>
                      <a:r>
                        <a:rPr lang="en-US" sz="1600" dirty="0">
                          <a:effectLst/>
                        </a:rPr>
                        <a:t>“Does that address your concern? Can we move to the next step?”</a:t>
                      </a: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044079532"/>
                  </a:ext>
                </a:extLst>
              </a:tr>
            </a:tbl>
          </a:graphicData>
        </a:graphic>
      </p:graphicFrame>
      <p:sp>
        <p:nvSpPr>
          <p:cNvPr id="7" name="Title 1">
            <a:extLst>
              <a:ext uri="{FF2B5EF4-FFF2-40B4-BE49-F238E27FC236}">
                <a16:creationId xmlns:a16="http://schemas.microsoft.com/office/drawing/2014/main" id="{0B1CBDDD-46B7-15FD-BBA4-D7DF9B50273B}"/>
              </a:ext>
            </a:extLst>
          </p:cNvPr>
          <p:cNvSpPr txBox="1">
            <a:spLocks/>
          </p:cNvSpPr>
          <p:nvPr/>
        </p:nvSpPr>
        <p:spPr bwMode="gray">
          <a:xfrm>
            <a:off x="526944" y="835188"/>
            <a:ext cx="10782032" cy="57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algn="l">
              <a:lnSpc>
                <a:spcPts val="2100"/>
              </a:lnSpc>
              <a:spcBef>
                <a:spcPts val="975"/>
              </a:spcBef>
              <a:spcAft>
                <a:spcPts val="225"/>
              </a:spcAft>
            </a:pPr>
            <a:r>
              <a:rPr lang="en-US" sz="1600" b="1" i="0" dirty="0">
                <a:effectLst/>
                <a:latin typeface="Segoe Sans"/>
              </a:rPr>
              <a:t>APAC Objection Handling Framework</a:t>
            </a: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p:txBody>
      </p:sp>
    </p:spTree>
    <p:custDataLst>
      <p:tags r:id="rId1"/>
    </p:custDataLst>
    <p:extLst>
      <p:ext uri="{BB962C8B-B14F-4D97-AF65-F5344CB8AC3E}">
        <p14:creationId xmlns:p14="http://schemas.microsoft.com/office/powerpoint/2010/main" val="2431252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9D5FD-0BBE-9160-8315-04C3903DC458}"/>
              </a:ext>
            </a:extLst>
          </p:cNvPr>
          <p:cNvSpPr txBox="1">
            <a:spLocks/>
          </p:cNvSpPr>
          <p:nvPr/>
        </p:nvSpPr>
        <p:spPr>
          <a:xfrm>
            <a:off x="2042160" y="4606454"/>
            <a:ext cx="115214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0" u="none" strike="noStrike" kern="1200" cap="none" spc="0" normalizeH="0" baseline="0" noProof="0">
                <a:ln>
                  <a:noFill/>
                </a:ln>
                <a:solidFill>
                  <a:srgbClr val="243782"/>
                </a:solidFill>
                <a:effectLst/>
                <a:uLnTx/>
                <a:uFillTx/>
                <a:latin typeface="Arial (Headings)"/>
                <a:ea typeface="+mj-ea"/>
                <a:cs typeface="+mj-cs"/>
              </a:rPr>
              <a:t>CLOSING &amp; TRIAL CLOSING</a:t>
            </a:r>
          </a:p>
        </p:txBody>
      </p:sp>
      <p:pic>
        <p:nvPicPr>
          <p:cNvPr id="8" name="Picture 7" descr="image">
            <a:extLst>
              <a:ext uri="{FF2B5EF4-FFF2-40B4-BE49-F238E27FC236}">
                <a16:creationId xmlns:a16="http://schemas.microsoft.com/office/drawing/2014/main" id="{39EA0896-213F-B8DE-A81F-4B0DEA2BD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27"/>
          <a:stretch/>
        </p:blipFill>
        <p:spPr bwMode="auto">
          <a:xfrm>
            <a:off x="0" y="0"/>
            <a:ext cx="3544570" cy="6858000"/>
          </a:xfrm>
          <a:prstGeom prst="rect">
            <a:avLst/>
          </a:prstGeom>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945AC8-B9E6-6E3A-D276-58C075697990}"/>
              </a:ext>
            </a:extLst>
          </p:cNvPr>
          <p:cNvSpPr txBox="1">
            <a:spLocks/>
          </p:cNvSpPr>
          <p:nvPr/>
        </p:nvSpPr>
        <p:spPr>
          <a:xfrm>
            <a:off x="-3977640" y="1556428"/>
            <a:ext cx="1152144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US" sz="28700" b="1">
                <a:solidFill>
                  <a:prstClr val="white"/>
                </a:solidFill>
                <a:latin typeface="Arial (Headings)"/>
              </a:rPr>
              <a:t>7</a:t>
            </a:r>
            <a:endParaRPr lang="en-US" sz="28700" b="1" i="0" u="none" strike="noStrike" kern="1200" cap="none" spc="0" normalizeH="0" baseline="0" noProof="0">
              <a:ln>
                <a:noFill/>
              </a:ln>
              <a:solidFill>
                <a:prstClr val="white"/>
              </a:solidFill>
              <a:effectLst/>
              <a:uLnTx/>
              <a:uFillTx/>
              <a:latin typeface="Arial (Headings)"/>
            </a:endParaRPr>
          </a:p>
        </p:txBody>
      </p:sp>
      <p:pic>
        <p:nvPicPr>
          <p:cNvPr id="16" name="Graphic 15" descr="A puzzle">
            <a:extLst>
              <a:ext uri="{FF2B5EF4-FFF2-40B4-BE49-F238E27FC236}">
                <a16:creationId xmlns:a16="http://schemas.microsoft.com/office/drawing/2014/main" id="{9488929C-1172-0919-F792-1C25B260C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305" y="884978"/>
            <a:ext cx="4121150" cy="4121150"/>
          </a:xfrm>
          <a:prstGeom prst="rect">
            <a:avLst/>
          </a:prstGeom>
        </p:spPr>
      </p:pic>
      <p:sp>
        <p:nvSpPr>
          <p:cNvPr id="2" name="TextBox 1">
            <a:extLst>
              <a:ext uri="{FF2B5EF4-FFF2-40B4-BE49-F238E27FC236}">
                <a16:creationId xmlns:a16="http://schemas.microsoft.com/office/drawing/2014/main" id="{2D7969BC-7C70-7B21-5688-8E2C94D42E5E}"/>
              </a:ext>
            </a:extLst>
          </p:cNvPr>
          <p:cNvSpPr txBox="1"/>
          <p:nvPr/>
        </p:nvSpPr>
        <p:spPr>
          <a:xfrm>
            <a:off x="-1957070" y="1728326"/>
            <a:ext cx="74803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26" fontAlgn="base">
              <a:lnSpc>
                <a:spcPct val="100000"/>
              </a:lnSpc>
              <a:spcAft>
                <a:spcPct val="0"/>
              </a:spcAft>
              <a:tabLst>
                <a:tab pos="275353" algn="l"/>
              </a:tabLst>
              <a:defRPr/>
            </a:pPr>
            <a:r>
              <a:rPr lang="en-US" sz="2800" b="1">
                <a:solidFill>
                  <a:schemeClr val="bg1"/>
                </a:solidFill>
                <a:latin typeface="Arial (Headings)"/>
              </a:rPr>
              <a:t>SECTION</a:t>
            </a:r>
            <a:endParaRPr lang="en-US" sz="2800" b="1">
              <a:solidFill>
                <a:schemeClr val="bg1"/>
              </a:solidFill>
              <a:latin typeface="Arial (Headings)"/>
              <a:ea typeface="+mn-ea"/>
              <a:cs typeface="+mn-cs"/>
            </a:endParaRPr>
          </a:p>
        </p:txBody>
      </p:sp>
    </p:spTree>
    <p:extLst>
      <p:ext uri="{BB962C8B-B14F-4D97-AF65-F5344CB8AC3E}">
        <p14:creationId xmlns:p14="http://schemas.microsoft.com/office/powerpoint/2010/main" val="309315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defTabSz="913526">
              <a:tabLst>
                <a:tab pos="275353" algn="l"/>
              </a:tabLst>
              <a:defRPr/>
            </a:pPr>
            <a:r>
              <a:rPr lang="en-US" sz="1800" b="1" kern="0" dirty="0">
                <a:solidFill>
                  <a:srgbClr val="005BAA"/>
                </a:solidFill>
                <a:latin typeface="Arial (Headings)"/>
                <a:cs typeface="Calibri"/>
              </a:rPr>
              <a:t>IMODULE 1 &amp; 2 RECAP</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148893"/>
            <a:ext cx="51752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kern="0" dirty="0">
                <a:solidFill>
                  <a:srgbClr val="005BAA"/>
                </a:solidFill>
                <a:latin typeface="Arial (Headings)"/>
                <a:cs typeface="Calibri"/>
              </a:rPr>
              <a:t>WHAT DID WE COVER IN THE LAST SESSION?</a:t>
            </a:r>
          </a:p>
        </p:txBody>
      </p:sp>
      <p:graphicFrame>
        <p:nvGraphicFramePr>
          <p:cNvPr id="2" name="Diagram 1">
            <a:extLst>
              <a:ext uri="{FF2B5EF4-FFF2-40B4-BE49-F238E27FC236}">
                <a16:creationId xmlns:a16="http://schemas.microsoft.com/office/drawing/2014/main" id="{7377BC92-425A-4803-7A07-AD4FD19E7F0B}"/>
              </a:ext>
            </a:extLst>
          </p:cNvPr>
          <p:cNvGraphicFramePr/>
          <p:nvPr>
            <p:extLst>
              <p:ext uri="{D42A27DB-BD31-4B8C-83A1-F6EECF244321}">
                <p14:modId xmlns:p14="http://schemas.microsoft.com/office/powerpoint/2010/main" val="4049572077"/>
              </p:ext>
            </p:extLst>
          </p:nvPr>
        </p:nvGraphicFramePr>
        <p:xfrm>
          <a:off x="4231841" y="1107116"/>
          <a:ext cx="9712760" cy="4643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CCA8412F-43F6-DD99-6058-EC8765CE35E3}"/>
              </a:ext>
            </a:extLst>
          </p:cNvPr>
          <p:cNvSpPr txBox="1">
            <a:spLocks/>
          </p:cNvSpPr>
          <p:nvPr/>
        </p:nvSpPr>
        <p:spPr bwMode="gray">
          <a:xfrm>
            <a:off x="526944" y="1890579"/>
            <a:ext cx="5175213"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kern="0" dirty="0">
                <a:solidFill>
                  <a:srgbClr val="005BAA"/>
                </a:solidFill>
                <a:latin typeface="Arial (Headings)"/>
                <a:cs typeface="Calibri"/>
              </a:rPr>
              <a:t>Sales process overview</a:t>
            </a:r>
          </a:p>
          <a:p>
            <a:pPr lvl="0" defTabSz="913526">
              <a:tabLst>
                <a:tab pos="275353" algn="l"/>
              </a:tabLst>
              <a:defRPr/>
            </a:pPr>
            <a:endParaRPr lang="en-US" sz="1800" kern="0" dirty="0">
              <a:solidFill>
                <a:srgbClr val="005BAA"/>
              </a:solidFill>
              <a:latin typeface="Arial (Headings)"/>
              <a:cs typeface="Calibri"/>
            </a:endParaRPr>
          </a:p>
          <a:p>
            <a:pPr lvl="0" defTabSz="913526">
              <a:tabLst>
                <a:tab pos="275353" algn="l"/>
              </a:tabLst>
              <a:defRPr/>
            </a:pPr>
            <a:r>
              <a:rPr lang="en-US" sz="1800" kern="0" dirty="0">
                <a:solidFill>
                  <a:srgbClr val="005BAA"/>
                </a:solidFill>
                <a:latin typeface="Arial (Headings)"/>
                <a:cs typeface="Calibri"/>
              </a:rPr>
              <a:t>Lead generation &amp; management</a:t>
            </a:r>
          </a:p>
          <a:p>
            <a:pPr lvl="0" defTabSz="913526">
              <a:tabLst>
                <a:tab pos="275353" algn="l"/>
              </a:tabLst>
              <a:defRPr/>
            </a:pPr>
            <a:endParaRPr lang="en-US" sz="1800" kern="0" dirty="0">
              <a:solidFill>
                <a:srgbClr val="005BAA"/>
              </a:solidFill>
              <a:latin typeface="Arial (Headings)"/>
              <a:cs typeface="Calibri"/>
            </a:endParaRPr>
          </a:p>
          <a:p>
            <a:pPr lvl="0" defTabSz="913526">
              <a:tabLst>
                <a:tab pos="275353" algn="l"/>
              </a:tabLst>
              <a:defRPr/>
            </a:pPr>
            <a:r>
              <a:rPr lang="en-US" sz="1800" kern="0" dirty="0">
                <a:solidFill>
                  <a:srgbClr val="005BAA"/>
                </a:solidFill>
                <a:latin typeface="Arial (Headings)"/>
                <a:cs typeface="Calibri"/>
              </a:rPr>
              <a:t>Quality communication</a:t>
            </a:r>
          </a:p>
          <a:p>
            <a:pPr lvl="0" defTabSz="913526">
              <a:tabLst>
                <a:tab pos="275353" algn="l"/>
              </a:tabLst>
              <a:defRPr/>
            </a:pPr>
            <a:endParaRPr lang="en-US" sz="1800" kern="0" dirty="0">
              <a:solidFill>
                <a:srgbClr val="005BAA"/>
              </a:solidFill>
              <a:latin typeface="Arial (Headings)"/>
              <a:cs typeface="Calibri"/>
            </a:endParaRPr>
          </a:p>
          <a:p>
            <a:pPr lvl="0" defTabSz="913526">
              <a:tabLst>
                <a:tab pos="275353" algn="l"/>
              </a:tabLst>
              <a:defRPr/>
            </a:pPr>
            <a:r>
              <a:rPr lang="en-US" sz="1800" kern="0" dirty="0">
                <a:solidFill>
                  <a:srgbClr val="005BAA"/>
                </a:solidFill>
                <a:latin typeface="Arial (Headings)"/>
                <a:cs typeface="Calibri"/>
              </a:rPr>
              <a:t>Meet &amp; greet</a:t>
            </a:r>
          </a:p>
          <a:p>
            <a:pPr lvl="0" defTabSz="913526">
              <a:tabLst>
                <a:tab pos="275353" algn="l"/>
              </a:tabLst>
              <a:defRPr/>
            </a:pPr>
            <a:endParaRPr lang="en-US" sz="1800" kern="0" dirty="0">
              <a:solidFill>
                <a:srgbClr val="005BAA"/>
              </a:solidFill>
              <a:latin typeface="Arial (Headings)"/>
              <a:cs typeface="Calibri"/>
            </a:endParaRPr>
          </a:p>
          <a:p>
            <a:pPr lvl="0" defTabSz="913526">
              <a:tabLst>
                <a:tab pos="275353" algn="l"/>
              </a:tabLst>
              <a:defRPr/>
            </a:pPr>
            <a:r>
              <a:rPr lang="en-US" sz="1800" kern="0" dirty="0">
                <a:solidFill>
                  <a:srgbClr val="005BAA"/>
                </a:solidFill>
                <a:latin typeface="Arial (Headings)"/>
                <a:cs typeface="Calibri"/>
              </a:rPr>
              <a:t>Building rapport</a:t>
            </a:r>
          </a:p>
          <a:p>
            <a:pPr lvl="0" defTabSz="913526">
              <a:tabLst>
                <a:tab pos="275353" algn="l"/>
              </a:tabLst>
              <a:defRPr/>
            </a:pPr>
            <a:endParaRPr lang="en-US" sz="1800" kern="0" dirty="0">
              <a:solidFill>
                <a:srgbClr val="005BAA"/>
              </a:solidFill>
              <a:latin typeface="Arial (Headings)"/>
              <a:cs typeface="Calibri"/>
            </a:endParaRPr>
          </a:p>
          <a:p>
            <a:pPr lvl="0" defTabSz="913526">
              <a:tabLst>
                <a:tab pos="275353" algn="l"/>
              </a:tabLst>
              <a:defRPr/>
            </a:pPr>
            <a:r>
              <a:rPr lang="en-US" sz="1800" kern="0" dirty="0">
                <a:solidFill>
                  <a:srgbClr val="005BAA"/>
                </a:solidFill>
                <a:latin typeface="Arial (Headings)"/>
                <a:cs typeface="Calibri"/>
              </a:rPr>
              <a:t>Questioning </a:t>
            </a:r>
          </a:p>
          <a:p>
            <a:pPr lvl="0" defTabSz="913526">
              <a:tabLst>
                <a:tab pos="275353" algn="l"/>
              </a:tabLst>
              <a:defRPr/>
            </a:pPr>
            <a:endParaRPr lang="en-US" sz="1800" kern="0" dirty="0">
              <a:solidFill>
                <a:srgbClr val="005BAA"/>
              </a:solidFill>
              <a:latin typeface="Arial (Headings)"/>
              <a:cs typeface="Calibri"/>
            </a:endParaRPr>
          </a:p>
          <a:p>
            <a:pPr lvl="0" defTabSz="913526">
              <a:tabLst>
                <a:tab pos="275353" algn="l"/>
              </a:tabLst>
              <a:defRPr/>
            </a:pPr>
            <a:r>
              <a:rPr lang="en-US" sz="1800" kern="0" dirty="0">
                <a:solidFill>
                  <a:srgbClr val="005BAA"/>
                </a:solidFill>
                <a:latin typeface="Arial (Headings)"/>
                <a:cs typeface="Calibri"/>
              </a:rPr>
              <a:t>Listening</a:t>
            </a:r>
          </a:p>
        </p:txBody>
      </p:sp>
    </p:spTree>
    <p:custDataLst>
      <p:tags r:id="rId1"/>
    </p:custDataLst>
    <p:extLst>
      <p:ext uri="{BB962C8B-B14F-4D97-AF65-F5344CB8AC3E}">
        <p14:creationId xmlns:p14="http://schemas.microsoft.com/office/powerpoint/2010/main" val="296524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5" y="446725"/>
            <a:ext cx="499470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a:ln>
                  <a:noFill/>
                </a:ln>
                <a:solidFill>
                  <a:srgbClr val="005BAA"/>
                </a:solidFill>
                <a:effectLst/>
                <a:uLnTx/>
                <a:uFillTx/>
                <a:latin typeface="Arial (Headings)"/>
                <a:cs typeface="Calibri"/>
              </a:rPr>
              <a:t>WHAT IS THE DIFFERENCE BETWEEN A TRIAL CLOSE &amp; A FINAL CLOSE?</a:t>
            </a:r>
            <a:endParaRPr kumimoji="0" lang="en-US" sz="1800" b="1" i="0" u="none" strike="noStrike" kern="1200" cap="none" spc="0" normalizeH="0" baseline="0" noProof="0">
              <a:ln>
                <a:noFill/>
              </a:ln>
              <a:solidFill>
                <a:srgbClr val="005BAA"/>
              </a:solidFill>
              <a:effectLst/>
              <a:uLnTx/>
              <a:uFillTx/>
              <a:latin typeface="Arial (Headings)"/>
            </a:endParaRPr>
          </a:p>
        </p:txBody>
      </p:sp>
      <p:sp>
        <p:nvSpPr>
          <p:cNvPr id="3" name="TextBox 2">
            <a:extLst>
              <a:ext uri="{FF2B5EF4-FFF2-40B4-BE49-F238E27FC236}">
                <a16:creationId xmlns:a16="http://schemas.microsoft.com/office/drawing/2014/main" id="{6D780032-F8EC-F5C6-52D6-01BDD1D22BC9}"/>
              </a:ext>
            </a:extLst>
          </p:cNvPr>
          <p:cNvSpPr txBox="1"/>
          <p:nvPr/>
        </p:nvSpPr>
        <p:spPr>
          <a:xfrm>
            <a:off x="589434" y="2012692"/>
            <a:ext cx="5744074" cy="2031325"/>
          </a:xfrm>
          <a:prstGeom prst="rect">
            <a:avLst/>
          </a:prstGeom>
          <a:noFill/>
        </p:spPr>
        <p:txBody>
          <a:bodyPr wrap="square" rtlCol="0">
            <a:spAutoFit/>
          </a:bodyPr>
          <a:lstStyle/>
          <a:p>
            <a:pPr>
              <a:defRPr/>
            </a:pPr>
            <a:r>
              <a:rPr lang="en-US">
                <a:solidFill>
                  <a:schemeClr val="accent3"/>
                </a:solidFill>
                <a:latin typeface="Arial MT"/>
              </a:rPr>
              <a:t>Testing the water, gaining a commitment to progress to the next stage, used throughout the process.</a:t>
            </a:r>
          </a:p>
          <a:p>
            <a:pPr>
              <a:defRPr/>
            </a:pPr>
            <a:endParaRPr lang="en-US">
              <a:solidFill>
                <a:schemeClr val="accent3"/>
              </a:solidFill>
              <a:latin typeface="Arial MT"/>
            </a:endParaRPr>
          </a:p>
          <a:p>
            <a:pPr>
              <a:defRPr/>
            </a:pPr>
            <a:r>
              <a:rPr lang="en-US">
                <a:solidFill>
                  <a:schemeClr val="accent3"/>
                </a:solidFill>
                <a:latin typeface="Arial MT"/>
              </a:rPr>
              <a:t>Often referred too as a “Buying Signal”</a:t>
            </a:r>
          </a:p>
          <a:p>
            <a:pPr marL="285750" indent="-285750">
              <a:buFont typeface="Arial" panose="020B0604020202020204" pitchFamily="34" charset="0"/>
              <a:buChar char="•"/>
              <a:defRPr/>
            </a:pPr>
            <a:endParaRPr lang="en-GB" noProof="0">
              <a:solidFill>
                <a:schemeClr val="accent3"/>
              </a:solidFill>
              <a:latin typeface="Arial MT"/>
            </a:endParaRPr>
          </a:p>
          <a:p>
            <a:pPr marL="285750" indent="-285750">
              <a:buFont typeface="Arial" panose="020B0604020202020204" pitchFamily="34" charset="0"/>
              <a:buChar char="•"/>
              <a:defRPr/>
            </a:pPr>
            <a:endParaRPr kumimoji="0" lang="en-GB" b="0" i="0" u="none" strike="noStrike" kern="1200" cap="none" spc="0" normalizeH="0" baseline="0">
              <a:ln>
                <a:noFill/>
              </a:ln>
              <a:solidFill>
                <a:schemeClr val="accent3"/>
              </a:solidFill>
              <a:effectLst/>
              <a:uLnTx/>
              <a:uFillTx/>
              <a:latin typeface="Arial MT"/>
            </a:endParaRPr>
          </a:p>
          <a:p>
            <a:pPr marL="285750" indent="-285750">
              <a:buFont typeface="Arial" panose="020B0604020202020204" pitchFamily="34" charset="0"/>
              <a:buChar char="•"/>
              <a:defRPr/>
            </a:pPr>
            <a:endParaRPr kumimoji="0" lang="en-GB" b="0" i="0" u="none" strike="noStrike" kern="1200" cap="none" spc="0" normalizeH="0" baseline="0" noProof="0">
              <a:ln>
                <a:noFill/>
              </a:ln>
              <a:solidFill>
                <a:schemeClr val="accent3"/>
              </a:solidFill>
              <a:effectLst/>
              <a:uLnTx/>
              <a:uFillTx/>
              <a:latin typeface="Arial MT"/>
            </a:endParaRPr>
          </a:p>
        </p:txBody>
      </p:sp>
      <p:sp>
        <p:nvSpPr>
          <p:cNvPr id="4" name="TextBox 3">
            <a:extLst>
              <a:ext uri="{FF2B5EF4-FFF2-40B4-BE49-F238E27FC236}">
                <a16:creationId xmlns:a16="http://schemas.microsoft.com/office/drawing/2014/main" id="{E46884AA-3440-3DB1-F0EA-21B09C79D25E}"/>
              </a:ext>
            </a:extLst>
          </p:cNvPr>
          <p:cNvSpPr txBox="1"/>
          <p:nvPr/>
        </p:nvSpPr>
        <p:spPr>
          <a:xfrm>
            <a:off x="589434" y="1560233"/>
            <a:ext cx="5744074" cy="369332"/>
          </a:xfrm>
          <a:prstGeom prst="rect">
            <a:avLst/>
          </a:prstGeom>
          <a:noFill/>
        </p:spPr>
        <p:txBody>
          <a:bodyPr wrap="square" rtlCol="0">
            <a:spAutoFit/>
          </a:bodyPr>
          <a:lstStyle/>
          <a:p>
            <a:pPr>
              <a:defRPr/>
            </a:pPr>
            <a:r>
              <a:rPr lang="en-GB" b="1" noProof="0">
                <a:solidFill>
                  <a:schemeClr val="accent3"/>
                </a:solidFill>
                <a:latin typeface="Arial MT"/>
              </a:rPr>
              <a:t>Trial Close</a:t>
            </a:r>
          </a:p>
        </p:txBody>
      </p:sp>
      <p:sp>
        <p:nvSpPr>
          <p:cNvPr id="5" name="TextBox 4">
            <a:extLst>
              <a:ext uri="{FF2B5EF4-FFF2-40B4-BE49-F238E27FC236}">
                <a16:creationId xmlns:a16="http://schemas.microsoft.com/office/drawing/2014/main" id="{0D36C312-3C6F-9E0A-250F-8B4B233D8555}"/>
              </a:ext>
            </a:extLst>
          </p:cNvPr>
          <p:cNvSpPr txBox="1"/>
          <p:nvPr/>
        </p:nvSpPr>
        <p:spPr>
          <a:xfrm>
            <a:off x="589434" y="3671979"/>
            <a:ext cx="5744074" cy="369332"/>
          </a:xfrm>
          <a:prstGeom prst="rect">
            <a:avLst/>
          </a:prstGeom>
          <a:noFill/>
        </p:spPr>
        <p:txBody>
          <a:bodyPr wrap="square" rtlCol="0">
            <a:spAutoFit/>
          </a:bodyPr>
          <a:lstStyle/>
          <a:p>
            <a:pPr>
              <a:defRPr/>
            </a:pPr>
            <a:r>
              <a:rPr lang="en-GB" b="1">
                <a:solidFill>
                  <a:schemeClr val="accent3"/>
                </a:solidFill>
                <a:latin typeface="Arial MT"/>
              </a:rPr>
              <a:t>Final</a:t>
            </a:r>
            <a:r>
              <a:rPr lang="en-GB" b="1" noProof="0">
                <a:solidFill>
                  <a:schemeClr val="accent3"/>
                </a:solidFill>
                <a:latin typeface="Arial MT"/>
              </a:rPr>
              <a:t> Close</a:t>
            </a:r>
          </a:p>
        </p:txBody>
      </p:sp>
      <p:sp>
        <p:nvSpPr>
          <p:cNvPr id="6" name="TextBox 5">
            <a:extLst>
              <a:ext uri="{FF2B5EF4-FFF2-40B4-BE49-F238E27FC236}">
                <a16:creationId xmlns:a16="http://schemas.microsoft.com/office/drawing/2014/main" id="{BC1A4849-2424-7756-BACC-E577CAB7658B}"/>
              </a:ext>
            </a:extLst>
          </p:cNvPr>
          <p:cNvSpPr txBox="1"/>
          <p:nvPr/>
        </p:nvSpPr>
        <p:spPr>
          <a:xfrm>
            <a:off x="589434" y="4327121"/>
            <a:ext cx="5744074" cy="1200329"/>
          </a:xfrm>
          <a:prstGeom prst="rect">
            <a:avLst/>
          </a:prstGeom>
          <a:noFill/>
        </p:spPr>
        <p:txBody>
          <a:bodyPr wrap="square" rtlCol="0">
            <a:spAutoFit/>
          </a:bodyPr>
          <a:lstStyle/>
          <a:p>
            <a:pPr>
              <a:defRPr/>
            </a:pPr>
            <a:r>
              <a:rPr lang="en-US">
                <a:solidFill>
                  <a:schemeClr val="accent3"/>
                </a:solidFill>
                <a:latin typeface="Arial MT"/>
              </a:rPr>
              <a:t>Securing overall commitment, used at the end of the process.</a:t>
            </a:r>
            <a:endParaRPr lang="en-GB" noProof="0">
              <a:solidFill>
                <a:schemeClr val="accent3"/>
              </a:solidFill>
              <a:latin typeface="Arial MT"/>
            </a:endParaRPr>
          </a:p>
          <a:p>
            <a:pPr marL="285750" indent="-285750">
              <a:buFont typeface="Arial" panose="020B0604020202020204" pitchFamily="34" charset="0"/>
              <a:buChar char="•"/>
              <a:defRPr/>
            </a:pPr>
            <a:endParaRPr kumimoji="0" lang="en-GB" b="0" i="0" u="none" strike="noStrike" kern="1200" cap="none" spc="0" normalizeH="0" baseline="0">
              <a:ln>
                <a:noFill/>
              </a:ln>
              <a:solidFill>
                <a:schemeClr val="accent3"/>
              </a:solidFill>
              <a:effectLst/>
              <a:uLnTx/>
              <a:uFillTx/>
              <a:latin typeface="Arial MT"/>
            </a:endParaRPr>
          </a:p>
          <a:p>
            <a:pPr marL="285750" indent="-285750">
              <a:buFont typeface="Arial" panose="020B0604020202020204" pitchFamily="34" charset="0"/>
              <a:buChar char="•"/>
              <a:defRPr/>
            </a:pPr>
            <a:endParaRPr kumimoji="0" lang="en-GB" b="0" i="0" u="none" strike="noStrike" kern="1200" cap="none" spc="0" normalizeH="0" baseline="0" noProof="0">
              <a:ln>
                <a:noFill/>
              </a:ln>
              <a:solidFill>
                <a:schemeClr val="accent3"/>
              </a:solidFill>
              <a:effectLst/>
              <a:uLnTx/>
              <a:uFillTx/>
              <a:latin typeface="Arial MT"/>
            </a:endParaRPr>
          </a:p>
        </p:txBody>
      </p:sp>
      <p:pic>
        <p:nvPicPr>
          <p:cNvPr id="1028" name="Picture 4">
            <a:extLst>
              <a:ext uri="{FF2B5EF4-FFF2-40B4-BE49-F238E27FC236}">
                <a16:creationId xmlns:a16="http://schemas.microsoft.com/office/drawing/2014/main" id="{5C9C976C-A323-F5C0-7B63-BAE019BFE8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7" r="48370"/>
          <a:stretch/>
        </p:blipFill>
        <p:spPr bwMode="auto">
          <a:xfrm>
            <a:off x="6670349" y="0"/>
            <a:ext cx="5521651" cy="65573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77DEC5-5496-604B-645E-C60B53DCE0D5}"/>
              </a:ext>
            </a:extLst>
          </p:cNvPr>
          <p:cNvSpPr txBox="1"/>
          <p:nvPr/>
        </p:nvSpPr>
        <p:spPr>
          <a:xfrm>
            <a:off x="2196207" y="5938420"/>
            <a:ext cx="1656184" cy="369332"/>
          </a:xfrm>
          <a:prstGeom prst="rect">
            <a:avLst/>
          </a:prstGeom>
          <a:noFill/>
          <a:ln w="28575">
            <a:solidFill>
              <a:schemeClr val="tx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chemeClr val="tx2"/>
                </a:solidFill>
                <a:effectLst/>
                <a:uLnTx/>
                <a:uFillTx/>
                <a:latin typeface="Aston Martin Sans"/>
                <a:ea typeface="+mn-ea"/>
                <a:cs typeface="+mn-cs"/>
              </a:rPr>
              <a:t>BUY</a:t>
            </a:r>
          </a:p>
        </p:txBody>
      </p:sp>
    </p:spTree>
    <p:custDataLst>
      <p:tags r:id="rId1"/>
    </p:custDataLst>
    <p:extLst>
      <p:ext uri="{BB962C8B-B14F-4D97-AF65-F5344CB8AC3E}">
        <p14:creationId xmlns:p14="http://schemas.microsoft.com/office/powerpoint/2010/main" val="287742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a:solidFill>
                  <a:srgbClr val="005BAA"/>
                </a:solidFill>
                <a:latin typeface="Arial (Headings)"/>
                <a:cs typeface="Calibri"/>
              </a:rPr>
              <a:t>FINAL CLOSE EXAMPLES</a:t>
            </a:r>
            <a:endParaRPr kumimoji="0" lang="en-US" sz="1800" b="1" i="0" u="none" strike="noStrike" kern="1200" cap="none" spc="0" normalizeH="0" baseline="0" noProof="0">
              <a:ln>
                <a:noFill/>
              </a:ln>
              <a:solidFill>
                <a:srgbClr val="005BAA"/>
              </a:solidFill>
              <a:effectLst/>
              <a:uLnTx/>
              <a:uFillTx/>
              <a:latin typeface="Arial (Headings)"/>
            </a:endParaRPr>
          </a:p>
        </p:txBody>
      </p:sp>
      <p:pic>
        <p:nvPicPr>
          <p:cNvPr id="4098" name="Picture 2" descr="84,976 Arab Businessman Images, Stock Photos, 3D objects, &amp; Vectors |  Shutterstock">
            <a:extLst>
              <a:ext uri="{FF2B5EF4-FFF2-40B4-BE49-F238E27FC236}">
                <a16:creationId xmlns:a16="http://schemas.microsoft.com/office/drawing/2014/main" id="{79A86D53-B2C7-1F7E-7AE0-F708869797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31" r="18494"/>
          <a:stretch/>
        </p:blipFill>
        <p:spPr bwMode="auto">
          <a:xfrm>
            <a:off x="7705859" y="-12879"/>
            <a:ext cx="4486141" cy="65768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D4D053-4405-5A71-79A9-C1B53CBA528F}"/>
              </a:ext>
            </a:extLst>
          </p:cNvPr>
          <p:cNvSpPr txBox="1"/>
          <p:nvPr/>
        </p:nvSpPr>
        <p:spPr>
          <a:xfrm>
            <a:off x="819024" y="1482261"/>
            <a:ext cx="5744074" cy="872034"/>
          </a:xfrm>
          <a:prstGeom prst="rect">
            <a:avLst/>
          </a:prstGeom>
          <a:noFill/>
        </p:spPr>
        <p:txBody>
          <a:bodyPr wrap="square" rtlCol="0">
            <a:spAutoFit/>
          </a:bodyPr>
          <a:lstStyle/>
          <a:p>
            <a:pPr>
              <a:lnSpc>
                <a:spcPct val="150000"/>
              </a:lnSpc>
              <a:defRPr/>
            </a:pPr>
            <a:r>
              <a:rPr lang="en-US">
                <a:solidFill>
                  <a:schemeClr val="accent3"/>
                </a:solidFill>
                <a:latin typeface="Arial MT"/>
              </a:rPr>
              <a:t>A direct question</a:t>
            </a:r>
          </a:p>
          <a:p>
            <a:pPr>
              <a:lnSpc>
                <a:spcPct val="150000"/>
              </a:lnSpc>
              <a:defRPr/>
            </a:pPr>
            <a:r>
              <a:rPr lang="en-US" b="1" i="1">
                <a:solidFill>
                  <a:schemeClr val="accent3"/>
                </a:solidFill>
                <a:latin typeface="Arial MT"/>
              </a:rPr>
              <a:t>“Are you happy to go ahead?”</a:t>
            </a:r>
          </a:p>
        </p:txBody>
      </p:sp>
      <p:sp>
        <p:nvSpPr>
          <p:cNvPr id="5" name="TextBox 4">
            <a:extLst>
              <a:ext uri="{FF2B5EF4-FFF2-40B4-BE49-F238E27FC236}">
                <a16:creationId xmlns:a16="http://schemas.microsoft.com/office/drawing/2014/main" id="{25A08C38-32E2-8261-418A-C33DF25E857B}"/>
              </a:ext>
            </a:extLst>
          </p:cNvPr>
          <p:cNvSpPr txBox="1"/>
          <p:nvPr/>
        </p:nvSpPr>
        <p:spPr>
          <a:xfrm>
            <a:off x="819024" y="1183328"/>
            <a:ext cx="5744074" cy="369332"/>
          </a:xfrm>
          <a:prstGeom prst="rect">
            <a:avLst/>
          </a:prstGeom>
          <a:noFill/>
        </p:spPr>
        <p:txBody>
          <a:bodyPr wrap="square" rtlCol="0">
            <a:spAutoFit/>
          </a:bodyPr>
          <a:lstStyle/>
          <a:p>
            <a:pPr>
              <a:defRPr/>
            </a:pPr>
            <a:r>
              <a:rPr lang="en-GB" b="1" u="sng">
                <a:solidFill>
                  <a:schemeClr val="accent3"/>
                </a:solidFill>
                <a:latin typeface="Arial MT"/>
              </a:rPr>
              <a:t>Direct</a:t>
            </a:r>
            <a:r>
              <a:rPr lang="en-GB" b="1" u="sng" noProof="0">
                <a:solidFill>
                  <a:schemeClr val="accent3"/>
                </a:solidFill>
                <a:latin typeface="Arial MT"/>
              </a:rPr>
              <a:t> Close</a:t>
            </a:r>
          </a:p>
        </p:txBody>
      </p:sp>
      <p:sp>
        <p:nvSpPr>
          <p:cNvPr id="6" name="TextBox 5">
            <a:extLst>
              <a:ext uri="{FF2B5EF4-FFF2-40B4-BE49-F238E27FC236}">
                <a16:creationId xmlns:a16="http://schemas.microsoft.com/office/drawing/2014/main" id="{806820C0-F5B4-8EFC-A4BD-C1D169BBB662}"/>
              </a:ext>
            </a:extLst>
          </p:cNvPr>
          <p:cNvSpPr txBox="1"/>
          <p:nvPr/>
        </p:nvSpPr>
        <p:spPr>
          <a:xfrm>
            <a:off x="819024" y="3127983"/>
            <a:ext cx="5744074" cy="872034"/>
          </a:xfrm>
          <a:prstGeom prst="rect">
            <a:avLst/>
          </a:prstGeom>
          <a:noFill/>
        </p:spPr>
        <p:txBody>
          <a:bodyPr wrap="square" rtlCol="0">
            <a:spAutoFit/>
          </a:bodyPr>
          <a:lstStyle/>
          <a:p>
            <a:pPr>
              <a:lnSpc>
                <a:spcPct val="150000"/>
              </a:lnSpc>
              <a:defRPr/>
            </a:pPr>
            <a:r>
              <a:rPr lang="en-US">
                <a:solidFill>
                  <a:schemeClr val="accent3"/>
                </a:solidFill>
                <a:latin typeface="Arial MT"/>
              </a:rPr>
              <a:t>Acting as though the deal is already done.</a:t>
            </a:r>
          </a:p>
          <a:p>
            <a:pPr>
              <a:lnSpc>
                <a:spcPct val="150000"/>
              </a:lnSpc>
              <a:defRPr/>
            </a:pPr>
            <a:r>
              <a:rPr lang="en-US" b="1" i="1">
                <a:solidFill>
                  <a:schemeClr val="accent3"/>
                </a:solidFill>
                <a:latin typeface="Arial MT"/>
              </a:rPr>
              <a:t>“So you’d like it in Victory Pearl White then?”</a:t>
            </a:r>
          </a:p>
        </p:txBody>
      </p:sp>
      <p:sp>
        <p:nvSpPr>
          <p:cNvPr id="7" name="TextBox 6">
            <a:extLst>
              <a:ext uri="{FF2B5EF4-FFF2-40B4-BE49-F238E27FC236}">
                <a16:creationId xmlns:a16="http://schemas.microsoft.com/office/drawing/2014/main" id="{C7F434B4-65FB-4ECB-CD6E-B8C909DCA361}"/>
              </a:ext>
            </a:extLst>
          </p:cNvPr>
          <p:cNvSpPr txBox="1"/>
          <p:nvPr/>
        </p:nvSpPr>
        <p:spPr>
          <a:xfrm>
            <a:off x="819024" y="2829050"/>
            <a:ext cx="5744074" cy="369332"/>
          </a:xfrm>
          <a:prstGeom prst="rect">
            <a:avLst/>
          </a:prstGeom>
          <a:noFill/>
        </p:spPr>
        <p:txBody>
          <a:bodyPr wrap="square" rtlCol="0">
            <a:spAutoFit/>
          </a:bodyPr>
          <a:lstStyle/>
          <a:p>
            <a:pPr>
              <a:defRPr/>
            </a:pPr>
            <a:r>
              <a:rPr lang="en-GB" b="1" u="sng" noProof="0">
                <a:solidFill>
                  <a:schemeClr val="accent3"/>
                </a:solidFill>
                <a:latin typeface="Arial MT"/>
              </a:rPr>
              <a:t>Assumptive Close</a:t>
            </a:r>
          </a:p>
        </p:txBody>
      </p:sp>
      <p:sp>
        <p:nvSpPr>
          <p:cNvPr id="8" name="TextBox 7">
            <a:extLst>
              <a:ext uri="{FF2B5EF4-FFF2-40B4-BE49-F238E27FC236}">
                <a16:creationId xmlns:a16="http://schemas.microsoft.com/office/drawing/2014/main" id="{1853B8B7-08D7-C9E3-2515-E3EFD34C1F8A}"/>
              </a:ext>
            </a:extLst>
          </p:cNvPr>
          <p:cNvSpPr txBox="1"/>
          <p:nvPr/>
        </p:nvSpPr>
        <p:spPr>
          <a:xfrm>
            <a:off x="819023" y="4773705"/>
            <a:ext cx="6436799" cy="872034"/>
          </a:xfrm>
          <a:prstGeom prst="rect">
            <a:avLst/>
          </a:prstGeom>
          <a:noFill/>
        </p:spPr>
        <p:txBody>
          <a:bodyPr wrap="square" rtlCol="0">
            <a:spAutoFit/>
          </a:bodyPr>
          <a:lstStyle/>
          <a:p>
            <a:pPr>
              <a:lnSpc>
                <a:spcPct val="150000"/>
              </a:lnSpc>
              <a:defRPr/>
            </a:pPr>
            <a:r>
              <a:rPr lang="en-US">
                <a:solidFill>
                  <a:schemeClr val="accent3"/>
                </a:solidFill>
                <a:latin typeface="Arial MT"/>
              </a:rPr>
              <a:t>Like the assumptive, but with a choice.</a:t>
            </a:r>
          </a:p>
          <a:p>
            <a:pPr>
              <a:lnSpc>
                <a:spcPct val="150000"/>
              </a:lnSpc>
              <a:defRPr/>
            </a:pPr>
            <a:r>
              <a:rPr lang="en-US" b="1" i="1">
                <a:solidFill>
                  <a:schemeClr val="accent3"/>
                </a:solidFill>
                <a:latin typeface="Arial MT"/>
              </a:rPr>
              <a:t>“Would you like it in Hydro Blue or Granite Crystal?”</a:t>
            </a:r>
          </a:p>
        </p:txBody>
      </p:sp>
      <p:sp>
        <p:nvSpPr>
          <p:cNvPr id="9" name="TextBox 8">
            <a:extLst>
              <a:ext uri="{FF2B5EF4-FFF2-40B4-BE49-F238E27FC236}">
                <a16:creationId xmlns:a16="http://schemas.microsoft.com/office/drawing/2014/main" id="{5AE3045D-BE41-1923-A13A-8A3CD03D06F8}"/>
              </a:ext>
            </a:extLst>
          </p:cNvPr>
          <p:cNvSpPr txBox="1"/>
          <p:nvPr/>
        </p:nvSpPr>
        <p:spPr>
          <a:xfrm>
            <a:off x="819024" y="4474772"/>
            <a:ext cx="5744074" cy="369332"/>
          </a:xfrm>
          <a:prstGeom prst="rect">
            <a:avLst/>
          </a:prstGeom>
          <a:noFill/>
        </p:spPr>
        <p:txBody>
          <a:bodyPr wrap="square" rtlCol="0">
            <a:spAutoFit/>
          </a:bodyPr>
          <a:lstStyle/>
          <a:p>
            <a:pPr>
              <a:defRPr/>
            </a:pPr>
            <a:r>
              <a:rPr lang="en-GB" b="1" u="sng" noProof="0">
                <a:solidFill>
                  <a:schemeClr val="accent3"/>
                </a:solidFill>
                <a:latin typeface="Arial MT"/>
              </a:rPr>
              <a:t>Alternative Close</a:t>
            </a:r>
          </a:p>
        </p:txBody>
      </p:sp>
    </p:spTree>
    <p:custDataLst>
      <p:tags r:id="rId1"/>
    </p:custDataLst>
    <p:extLst>
      <p:ext uri="{BB962C8B-B14F-4D97-AF65-F5344CB8AC3E}">
        <p14:creationId xmlns:p14="http://schemas.microsoft.com/office/powerpoint/2010/main" val="362635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446725"/>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dirty="0">
                <a:solidFill>
                  <a:srgbClr val="005BAA"/>
                </a:solidFill>
                <a:latin typeface="Arial (Headings)"/>
                <a:cs typeface="Calibri"/>
              </a:rPr>
              <a:t>FINAL CLOSE EXAMPLES CONTINUED….</a:t>
            </a:r>
            <a:endParaRPr kumimoji="0" lang="en-US" sz="1800" b="1" i="0" u="none" strike="noStrike" kern="1200" cap="none" spc="0" normalizeH="0" baseline="0" noProof="0" dirty="0">
              <a:ln>
                <a:noFill/>
              </a:ln>
              <a:solidFill>
                <a:srgbClr val="005BAA"/>
              </a:solidFill>
              <a:effectLst/>
              <a:uLnTx/>
              <a:uFillTx/>
              <a:latin typeface="Arial (Headings)"/>
            </a:endParaRPr>
          </a:p>
        </p:txBody>
      </p:sp>
      <p:sp>
        <p:nvSpPr>
          <p:cNvPr id="4" name="TextBox 3">
            <a:extLst>
              <a:ext uri="{FF2B5EF4-FFF2-40B4-BE49-F238E27FC236}">
                <a16:creationId xmlns:a16="http://schemas.microsoft.com/office/drawing/2014/main" id="{EED4D053-4405-5A71-79A9-C1B53CBA528F}"/>
              </a:ext>
            </a:extLst>
          </p:cNvPr>
          <p:cNvSpPr txBox="1"/>
          <p:nvPr/>
        </p:nvSpPr>
        <p:spPr>
          <a:xfrm>
            <a:off x="819024" y="1228380"/>
            <a:ext cx="10763376" cy="1703030"/>
          </a:xfrm>
          <a:prstGeom prst="rect">
            <a:avLst/>
          </a:prstGeom>
          <a:noFill/>
        </p:spPr>
        <p:txBody>
          <a:bodyPr wrap="square" rtlCol="0">
            <a:spAutoFit/>
          </a:bodyPr>
          <a:lstStyle/>
          <a:p>
            <a:pPr>
              <a:lnSpc>
                <a:spcPct val="150000"/>
              </a:lnSpc>
              <a:defRPr/>
            </a:pPr>
            <a:r>
              <a:rPr lang="en-US">
                <a:solidFill>
                  <a:schemeClr val="accent3"/>
                </a:solidFill>
                <a:latin typeface="Arial MT"/>
              </a:rPr>
              <a:t>Summarise the value / benefits in sets of 3…</a:t>
            </a:r>
          </a:p>
          <a:p>
            <a:pPr>
              <a:lnSpc>
                <a:spcPct val="150000"/>
              </a:lnSpc>
              <a:defRPr/>
            </a:pPr>
            <a:r>
              <a:rPr lang="en-US" b="1" i="1">
                <a:solidFill>
                  <a:schemeClr val="accent3"/>
                </a:solidFill>
                <a:latin typeface="Arial MT"/>
              </a:rPr>
              <a:t>“I can get you the X model, with JBL audio, the 21” wheels and the Platinum paint for X-AED are you happy to go ahead?”</a:t>
            </a:r>
          </a:p>
          <a:p>
            <a:pPr>
              <a:lnSpc>
                <a:spcPct val="150000"/>
              </a:lnSpc>
              <a:defRPr/>
            </a:pPr>
            <a:endParaRPr lang="en-US" i="1">
              <a:solidFill>
                <a:schemeClr val="accent3"/>
              </a:solidFill>
              <a:latin typeface="Arial MT"/>
            </a:endParaRPr>
          </a:p>
        </p:txBody>
      </p:sp>
      <p:sp>
        <p:nvSpPr>
          <p:cNvPr id="5" name="TextBox 4">
            <a:extLst>
              <a:ext uri="{FF2B5EF4-FFF2-40B4-BE49-F238E27FC236}">
                <a16:creationId xmlns:a16="http://schemas.microsoft.com/office/drawing/2014/main" id="{25A08C38-32E2-8261-418A-C33DF25E857B}"/>
              </a:ext>
            </a:extLst>
          </p:cNvPr>
          <p:cNvSpPr txBox="1"/>
          <p:nvPr/>
        </p:nvSpPr>
        <p:spPr>
          <a:xfrm>
            <a:off x="819024" y="929447"/>
            <a:ext cx="5744074" cy="369332"/>
          </a:xfrm>
          <a:prstGeom prst="rect">
            <a:avLst/>
          </a:prstGeom>
          <a:noFill/>
        </p:spPr>
        <p:txBody>
          <a:bodyPr wrap="square" rtlCol="0">
            <a:spAutoFit/>
          </a:bodyPr>
          <a:lstStyle/>
          <a:p>
            <a:pPr>
              <a:defRPr/>
            </a:pPr>
            <a:r>
              <a:rPr lang="en-GB" b="1" u="sng" noProof="0">
                <a:solidFill>
                  <a:schemeClr val="accent3"/>
                </a:solidFill>
                <a:latin typeface="Arial MT"/>
              </a:rPr>
              <a:t>1,2,3 Close</a:t>
            </a:r>
          </a:p>
        </p:txBody>
      </p:sp>
      <p:sp>
        <p:nvSpPr>
          <p:cNvPr id="6" name="TextBox 5">
            <a:extLst>
              <a:ext uri="{FF2B5EF4-FFF2-40B4-BE49-F238E27FC236}">
                <a16:creationId xmlns:a16="http://schemas.microsoft.com/office/drawing/2014/main" id="{806820C0-F5B4-8EFC-A4BD-C1D169BBB662}"/>
              </a:ext>
            </a:extLst>
          </p:cNvPr>
          <p:cNvSpPr txBox="1"/>
          <p:nvPr/>
        </p:nvSpPr>
        <p:spPr>
          <a:xfrm>
            <a:off x="846733" y="3133874"/>
            <a:ext cx="11068176" cy="1287532"/>
          </a:xfrm>
          <a:prstGeom prst="rect">
            <a:avLst/>
          </a:prstGeom>
          <a:noFill/>
        </p:spPr>
        <p:txBody>
          <a:bodyPr wrap="square" rtlCol="0">
            <a:spAutoFit/>
          </a:bodyPr>
          <a:lstStyle/>
          <a:p>
            <a:pPr>
              <a:lnSpc>
                <a:spcPct val="150000"/>
              </a:lnSpc>
              <a:defRPr/>
            </a:pPr>
            <a:r>
              <a:rPr lang="en-US">
                <a:solidFill>
                  <a:schemeClr val="accent3"/>
                </a:solidFill>
                <a:latin typeface="Arial MT"/>
              </a:rPr>
              <a:t>Pull on the trial closes to get them to say “</a:t>
            </a:r>
            <a:r>
              <a:rPr lang="en-US" b="1" i="1">
                <a:solidFill>
                  <a:schemeClr val="accent3"/>
                </a:solidFill>
                <a:latin typeface="Arial MT"/>
              </a:rPr>
              <a:t>YES”</a:t>
            </a:r>
            <a:r>
              <a:rPr lang="en-US">
                <a:solidFill>
                  <a:schemeClr val="accent3"/>
                </a:solidFill>
                <a:latin typeface="Arial MT"/>
              </a:rPr>
              <a:t> 3 times…</a:t>
            </a:r>
          </a:p>
          <a:p>
            <a:pPr>
              <a:lnSpc>
                <a:spcPct val="150000"/>
              </a:lnSpc>
              <a:defRPr/>
            </a:pPr>
            <a:r>
              <a:rPr lang="en-US" b="1" i="1">
                <a:solidFill>
                  <a:schemeClr val="accent3"/>
                </a:solidFill>
                <a:latin typeface="Arial MT"/>
              </a:rPr>
              <a:t>“You need the car by the 20th next month? You liked the model I showed you? You want it with the side steps, right?  Great, if I can get you all of this will you be happy to buy?”</a:t>
            </a:r>
          </a:p>
        </p:txBody>
      </p:sp>
      <p:sp>
        <p:nvSpPr>
          <p:cNvPr id="7" name="TextBox 6">
            <a:extLst>
              <a:ext uri="{FF2B5EF4-FFF2-40B4-BE49-F238E27FC236}">
                <a16:creationId xmlns:a16="http://schemas.microsoft.com/office/drawing/2014/main" id="{C7F434B4-65FB-4ECB-CD6E-B8C909DCA361}"/>
              </a:ext>
            </a:extLst>
          </p:cNvPr>
          <p:cNvSpPr txBox="1"/>
          <p:nvPr/>
        </p:nvSpPr>
        <p:spPr>
          <a:xfrm>
            <a:off x="846733" y="2834941"/>
            <a:ext cx="5744074" cy="369332"/>
          </a:xfrm>
          <a:prstGeom prst="rect">
            <a:avLst/>
          </a:prstGeom>
          <a:noFill/>
        </p:spPr>
        <p:txBody>
          <a:bodyPr wrap="square" rtlCol="0">
            <a:spAutoFit/>
          </a:bodyPr>
          <a:lstStyle/>
          <a:p>
            <a:pPr>
              <a:defRPr/>
            </a:pPr>
            <a:r>
              <a:rPr lang="en-GB" b="1" u="sng">
                <a:solidFill>
                  <a:schemeClr val="accent3"/>
                </a:solidFill>
                <a:latin typeface="Arial MT"/>
              </a:rPr>
              <a:t>Yes</a:t>
            </a:r>
            <a:r>
              <a:rPr lang="en-GB" b="1" u="sng" noProof="0">
                <a:solidFill>
                  <a:schemeClr val="accent3"/>
                </a:solidFill>
                <a:latin typeface="Arial MT"/>
              </a:rPr>
              <a:t> Close</a:t>
            </a:r>
          </a:p>
        </p:txBody>
      </p:sp>
      <p:sp>
        <p:nvSpPr>
          <p:cNvPr id="8" name="TextBox 7">
            <a:extLst>
              <a:ext uri="{FF2B5EF4-FFF2-40B4-BE49-F238E27FC236}">
                <a16:creationId xmlns:a16="http://schemas.microsoft.com/office/drawing/2014/main" id="{1853B8B7-08D7-C9E3-2515-E3EFD34C1F8A}"/>
              </a:ext>
            </a:extLst>
          </p:cNvPr>
          <p:cNvSpPr txBox="1"/>
          <p:nvPr/>
        </p:nvSpPr>
        <p:spPr>
          <a:xfrm>
            <a:off x="846733" y="5026501"/>
            <a:ext cx="11159221" cy="1703030"/>
          </a:xfrm>
          <a:prstGeom prst="rect">
            <a:avLst/>
          </a:prstGeom>
          <a:noFill/>
        </p:spPr>
        <p:txBody>
          <a:bodyPr wrap="square" rtlCol="0">
            <a:spAutoFit/>
          </a:bodyPr>
          <a:lstStyle/>
          <a:p>
            <a:pPr>
              <a:lnSpc>
                <a:spcPct val="150000"/>
              </a:lnSpc>
              <a:defRPr/>
            </a:pPr>
            <a:r>
              <a:rPr lang="en-US">
                <a:solidFill>
                  <a:schemeClr val="accent3"/>
                </a:solidFill>
                <a:latin typeface="Arial MT"/>
              </a:rPr>
              <a:t>Taking all the hassle away from the customer…</a:t>
            </a:r>
          </a:p>
          <a:p>
            <a:pPr>
              <a:lnSpc>
                <a:spcPct val="150000"/>
              </a:lnSpc>
              <a:defRPr/>
            </a:pPr>
            <a:r>
              <a:rPr lang="en-US" b="1" i="1">
                <a:solidFill>
                  <a:schemeClr val="accent3"/>
                </a:solidFill>
                <a:latin typeface="Arial MT"/>
              </a:rPr>
              <a:t>Take a seat, I’ll get you another coffee, ill print this order with everything you’ve told me you want all you need to do is sign here…</a:t>
            </a:r>
          </a:p>
          <a:p>
            <a:pPr>
              <a:lnSpc>
                <a:spcPct val="150000"/>
              </a:lnSpc>
              <a:defRPr/>
            </a:pPr>
            <a:endParaRPr lang="en-US" i="1">
              <a:solidFill>
                <a:schemeClr val="accent3"/>
              </a:solidFill>
              <a:latin typeface="Arial MT"/>
            </a:endParaRPr>
          </a:p>
        </p:txBody>
      </p:sp>
      <p:sp>
        <p:nvSpPr>
          <p:cNvPr id="9" name="TextBox 8">
            <a:extLst>
              <a:ext uri="{FF2B5EF4-FFF2-40B4-BE49-F238E27FC236}">
                <a16:creationId xmlns:a16="http://schemas.microsoft.com/office/drawing/2014/main" id="{5AE3045D-BE41-1923-A13A-8A3CD03D06F8}"/>
              </a:ext>
            </a:extLst>
          </p:cNvPr>
          <p:cNvSpPr txBox="1"/>
          <p:nvPr/>
        </p:nvSpPr>
        <p:spPr>
          <a:xfrm>
            <a:off x="846733" y="4753638"/>
            <a:ext cx="5744074" cy="369332"/>
          </a:xfrm>
          <a:prstGeom prst="rect">
            <a:avLst/>
          </a:prstGeom>
          <a:noFill/>
        </p:spPr>
        <p:txBody>
          <a:bodyPr wrap="square" rtlCol="0">
            <a:spAutoFit/>
          </a:bodyPr>
          <a:lstStyle/>
          <a:p>
            <a:pPr>
              <a:defRPr/>
            </a:pPr>
            <a:r>
              <a:rPr lang="en-GB" b="1" u="sng">
                <a:solidFill>
                  <a:schemeClr val="accent3"/>
                </a:solidFill>
                <a:latin typeface="Arial MT"/>
              </a:rPr>
              <a:t>No Hassle</a:t>
            </a:r>
            <a:r>
              <a:rPr lang="en-GB" b="1" u="sng" noProof="0">
                <a:solidFill>
                  <a:schemeClr val="accent3"/>
                </a:solidFill>
                <a:latin typeface="Arial MT"/>
              </a:rPr>
              <a:t> Close</a:t>
            </a:r>
          </a:p>
        </p:txBody>
      </p:sp>
    </p:spTree>
    <p:custDataLst>
      <p:tags r:id="rId1"/>
    </p:custDataLst>
    <p:extLst>
      <p:ext uri="{BB962C8B-B14F-4D97-AF65-F5344CB8AC3E}">
        <p14:creationId xmlns:p14="http://schemas.microsoft.com/office/powerpoint/2010/main" val="328775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8CBA29-4D1D-697E-CB9A-187BA2173DCC}"/>
              </a:ext>
            </a:extLst>
          </p:cNvPr>
          <p:cNvSpPr/>
          <p:nvPr/>
        </p:nvSpPr>
        <p:spPr>
          <a:xfrm>
            <a:off x="774479" y="954217"/>
            <a:ext cx="5446405" cy="4674687"/>
          </a:xfrm>
          <a:prstGeom prst="rect">
            <a:avLst/>
          </a:prstGeom>
          <a:solidFill>
            <a:srgbClr val="243782">
              <a:alpha val="12000"/>
            </a:srgbClr>
          </a:soli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7" name="TextBox 6">
            <a:extLst>
              <a:ext uri="{FF2B5EF4-FFF2-40B4-BE49-F238E27FC236}">
                <a16:creationId xmlns:a16="http://schemas.microsoft.com/office/drawing/2014/main" id="{B0346F0B-96C1-BA37-ECE6-76367D788BA3}"/>
              </a:ext>
            </a:extLst>
          </p:cNvPr>
          <p:cNvSpPr txBox="1"/>
          <p:nvPr/>
        </p:nvSpPr>
        <p:spPr>
          <a:xfrm>
            <a:off x="985581" y="1665644"/>
            <a:ext cx="4833328" cy="3728649"/>
          </a:xfrm>
          <a:prstGeom prst="rect">
            <a:avLst/>
          </a:prstGeom>
          <a:noFill/>
        </p:spPr>
        <p:txBody>
          <a:bodyPr wrap="square" lIns="91440" tIns="45720" rIns="91440" bIns="45720" anchor="t">
            <a:spAutoFit/>
          </a:bodyPr>
          <a:lstStyle/>
          <a:p>
            <a:pPr marL="0" marR="0" lvl="0" indent="0" algn="l" defTabSz="913526" rtl="0" eaLnBrk="1" fontAlgn="auto" latinLnBrk="0" hangingPunct="1">
              <a:lnSpc>
                <a:spcPct val="150000"/>
              </a:lnSpc>
              <a:spcBef>
                <a:spcPts val="0"/>
              </a:spcBef>
              <a:spcAft>
                <a:spcPts val="0"/>
              </a:spcAft>
              <a:buClrTx/>
              <a:buSzTx/>
              <a:buFontTx/>
              <a:buNone/>
              <a:tabLst>
                <a:tab pos="275353" algn="l"/>
              </a:tabLst>
              <a:defRPr/>
            </a:pPr>
            <a:r>
              <a:rPr lang="en-US" sz="2000" kern="0">
                <a:solidFill>
                  <a:schemeClr val="accent3">
                    <a:lumMod val="75000"/>
                  </a:schemeClr>
                </a:solidFill>
                <a:latin typeface="Arial MT"/>
                <a:cs typeface="Calibri"/>
              </a:rPr>
              <a:t>Final closing styles should vary from customer to customer</a:t>
            </a:r>
            <a:r>
              <a:rPr kumimoji="0" lang="en-US" sz="2000" b="0" i="0" u="none" strike="noStrike" kern="0" cap="none" spc="0" normalizeH="0" baseline="0" noProof="0">
                <a:ln>
                  <a:noFill/>
                </a:ln>
                <a:solidFill>
                  <a:schemeClr val="accent3">
                    <a:lumMod val="75000"/>
                  </a:schemeClr>
                </a:solidFill>
                <a:effectLst/>
                <a:uLnTx/>
                <a:uFillTx/>
                <a:latin typeface="Arial MT"/>
                <a:cs typeface="Calibri"/>
              </a:rPr>
              <a:t>. </a:t>
            </a:r>
          </a:p>
          <a:p>
            <a:pPr marL="0" marR="0" lvl="0" indent="0" algn="l" defTabSz="913526" rtl="0" eaLnBrk="1" fontAlgn="auto" latinLnBrk="0" hangingPunct="1">
              <a:lnSpc>
                <a:spcPct val="150000"/>
              </a:lnSpc>
              <a:spcBef>
                <a:spcPts val="0"/>
              </a:spcBef>
              <a:spcAft>
                <a:spcPts val="0"/>
              </a:spcAft>
              <a:buClrTx/>
              <a:buSzTx/>
              <a:buFontTx/>
              <a:buNone/>
              <a:tabLst>
                <a:tab pos="275353" algn="l"/>
              </a:tabLst>
              <a:defRPr/>
            </a:pPr>
            <a:endParaRPr lang="en-US" sz="2000" kern="0">
              <a:solidFill>
                <a:schemeClr val="accent3">
                  <a:lumMod val="75000"/>
                </a:schemeClr>
              </a:solidFill>
              <a:latin typeface="Arial MT"/>
              <a:cs typeface="Calibri"/>
            </a:endParaRPr>
          </a:p>
          <a:p>
            <a:pPr marL="0" marR="0" lvl="0" indent="0" algn="l" defTabSz="913526" rtl="0" eaLnBrk="1" fontAlgn="auto" latinLnBrk="0" hangingPunct="1">
              <a:lnSpc>
                <a:spcPct val="150000"/>
              </a:lnSpc>
              <a:spcBef>
                <a:spcPts val="0"/>
              </a:spcBef>
              <a:spcAft>
                <a:spcPts val="0"/>
              </a:spcAft>
              <a:buClrTx/>
              <a:buSzTx/>
              <a:buFontTx/>
              <a:buNone/>
              <a:tabLst>
                <a:tab pos="275353" algn="l"/>
              </a:tabLst>
              <a:defRPr/>
            </a:pPr>
            <a:r>
              <a:rPr kumimoji="0" lang="en-US" sz="2000" b="0" i="0" u="none" strike="noStrike" kern="0" cap="none" spc="0" normalizeH="0" baseline="0" noProof="0">
                <a:ln>
                  <a:noFill/>
                </a:ln>
                <a:solidFill>
                  <a:schemeClr val="accent3">
                    <a:lumMod val="75000"/>
                  </a:schemeClr>
                </a:solidFill>
                <a:effectLst/>
                <a:uLnTx/>
                <a:uFillTx/>
                <a:latin typeface="Arial MT"/>
                <a:cs typeface="Calibri"/>
              </a:rPr>
              <a:t>Use your knowledge of the customer created through rapport building to identify which style of close will be most positively received and therefor most likely to generate a WIN/WIN outcome .</a:t>
            </a:r>
          </a:p>
        </p:txBody>
      </p:sp>
      <p:sp>
        <p:nvSpPr>
          <p:cNvPr id="9" name="TextBox 8">
            <a:extLst>
              <a:ext uri="{FF2B5EF4-FFF2-40B4-BE49-F238E27FC236}">
                <a16:creationId xmlns:a16="http://schemas.microsoft.com/office/drawing/2014/main" id="{75BC77C3-F527-BB94-FF2E-1655490A30A9}"/>
              </a:ext>
            </a:extLst>
          </p:cNvPr>
          <p:cNvSpPr txBox="1"/>
          <p:nvPr/>
        </p:nvSpPr>
        <p:spPr>
          <a:xfrm>
            <a:off x="403616" y="1228867"/>
            <a:ext cx="6094520" cy="369332"/>
          </a:xfrm>
          <a:prstGeom prst="rect">
            <a:avLst/>
          </a:prstGeom>
          <a:noFill/>
        </p:spPr>
        <p:txBody>
          <a:bodyPr wrap="square">
            <a:spAutoFit/>
          </a:bodyPr>
          <a:lstStyle/>
          <a:p>
            <a:pPr marL="0" marR="0" lvl="0" indent="0" algn="ctr" defTabSz="913526" rtl="0" eaLnBrk="1" fontAlgn="auto" latinLnBrk="0" hangingPunct="1">
              <a:lnSpc>
                <a:spcPct val="100000"/>
              </a:lnSpc>
              <a:spcBef>
                <a:spcPts val="0"/>
              </a:spcBef>
              <a:spcAft>
                <a:spcPts val="0"/>
              </a:spcAft>
              <a:buClrTx/>
              <a:buSzTx/>
              <a:buFontTx/>
              <a:buNone/>
              <a:tabLst>
                <a:tab pos="275353" algn="l"/>
              </a:tabLst>
              <a:defRPr/>
            </a:pPr>
            <a:r>
              <a:rPr kumimoji="0" lang="en-US" sz="1800" b="1" i="0" u="none" strike="noStrike" kern="0" cap="none" spc="0" normalizeH="0" baseline="0" noProof="0">
                <a:ln>
                  <a:noFill/>
                </a:ln>
                <a:solidFill>
                  <a:schemeClr val="accent3">
                    <a:lumMod val="75000"/>
                  </a:schemeClr>
                </a:solidFill>
                <a:effectLst/>
                <a:uLnTx/>
                <a:uFillTx/>
                <a:latin typeface="Arial (Headings)"/>
                <a:ea typeface="+mn-ea"/>
                <a:cs typeface="Calibri"/>
              </a:rPr>
              <a:t>CLOSING IS ALL ABOUT CUSTOMER TYPES</a:t>
            </a:r>
          </a:p>
        </p:txBody>
      </p:sp>
      <p:pic>
        <p:nvPicPr>
          <p:cNvPr id="12" name="Graphic 11" descr="Lightbulb with solid fill">
            <a:extLst>
              <a:ext uri="{FF2B5EF4-FFF2-40B4-BE49-F238E27FC236}">
                <a16:creationId xmlns:a16="http://schemas.microsoft.com/office/drawing/2014/main" id="{B826301D-6BC1-B5E3-0DB0-12AF40FF9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3265" y="870391"/>
            <a:ext cx="4855119" cy="4855119"/>
          </a:xfrm>
          <a:prstGeom prst="rect">
            <a:avLst/>
          </a:prstGeom>
        </p:spPr>
      </p:pic>
      <p:sp>
        <p:nvSpPr>
          <p:cNvPr id="3" name="Title 1">
            <a:extLst>
              <a:ext uri="{FF2B5EF4-FFF2-40B4-BE49-F238E27FC236}">
                <a16:creationId xmlns:a16="http://schemas.microsoft.com/office/drawing/2014/main" id="{9036D0DB-E549-AA64-2417-AE4D8E845C73}"/>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1800" b="1" kern="0" dirty="0">
                <a:solidFill>
                  <a:srgbClr val="005BAA"/>
                </a:solidFill>
                <a:latin typeface="Arial (Headings)"/>
                <a:cs typeface="Calibri"/>
              </a:rPr>
              <a:t>REMEMBER!</a:t>
            </a:r>
            <a:endParaRPr kumimoji="0" lang="en-US" sz="1800" b="1" i="0" u="none" strike="noStrike" kern="1200" cap="none" spc="0" normalizeH="0" baseline="0" noProof="0" dirty="0">
              <a:ln>
                <a:noFill/>
              </a:ln>
              <a:solidFill>
                <a:srgbClr val="005BAA"/>
              </a:solidFill>
              <a:effectLst/>
              <a:uLnTx/>
              <a:uFillTx/>
              <a:latin typeface="Arial (Headings)"/>
            </a:endParaRPr>
          </a:p>
        </p:txBody>
      </p:sp>
    </p:spTree>
    <p:custDataLst>
      <p:tags r:id="rId1"/>
    </p:custDataLst>
    <p:extLst>
      <p:ext uri="{BB962C8B-B14F-4D97-AF65-F5344CB8AC3E}">
        <p14:creationId xmlns:p14="http://schemas.microsoft.com/office/powerpoint/2010/main" val="348333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CONCLUSION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1245323"/>
            <a:ext cx="6110162"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In today’s session we have discussed…</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The importance of the presentation and demonstration step for the sales process</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How to present the vehicle to a customer using;</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 	</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lang="en-US" sz="1800" kern="0" dirty="0">
                <a:solidFill>
                  <a:srgbClr val="005BAA"/>
                </a:solidFill>
                <a:latin typeface="Arial (Headings)"/>
                <a:cs typeface="Calibri"/>
              </a:rPr>
              <a:t>	</a:t>
            </a:r>
            <a:r>
              <a:rPr kumimoji="0" lang="en-US" sz="1800" b="0" i="0" u="none" strike="noStrike" kern="0" cap="none" spc="0" normalizeH="0" baseline="0" noProof="0" dirty="0">
                <a:ln>
                  <a:noFill/>
                </a:ln>
                <a:solidFill>
                  <a:srgbClr val="005BAA"/>
                </a:solidFill>
                <a:effectLst/>
                <a:uLnTx/>
                <a:uFillTx/>
                <a:latin typeface="Arial (Headings)"/>
                <a:ea typeface="+mj-ea"/>
                <a:cs typeface="Calibri"/>
              </a:rPr>
              <a:t>5-steps walkaround</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lang="en-US" sz="1800" kern="0" dirty="0">
                <a:solidFill>
                  <a:srgbClr val="005BAA"/>
                </a:solidFill>
                <a:latin typeface="Arial (Headings)"/>
                <a:cs typeface="Calibri"/>
              </a:rPr>
              <a:t>	</a:t>
            </a:r>
            <a:r>
              <a:rPr kumimoji="0" lang="en-US" sz="1800" b="0" i="0" u="none" strike="noStrike" kern="0" cap="none" spc="0" normalizeH="0" baseline="0" noProof="0" dirty="0">
                <a:ln>
                  <a:noFill/>
                </a:ln>
                <a:solidFill>
                  <a:srgbClr val="005BAA"/>
                </a:solidFill>
                <a:effectLst/>
                <a:uLnTx/>
                <a:uFillTx/>
                <a:latin typeface="Arial (Headings)"/>
                <a:ea typeface="+mj-ea"/>
                <a:cs typeface="Calibri"/>
              </a:rPr>
              <a:t>SPECIT</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lang="en-US" sz="1800" kern="0" dirty="0">
                <a:solidFill>
                  <a:srgbClr val="005BAA"/>
                </a:solidFill>
                <a:latin typeface="Arial (Headings)"/>
                <a:cs typeface="Calibri"/>
              </a:rPr>
              <a:t>	FFBA</a:t>
            </a:r>
            <a:r>
              <a:rPr kumimoji="0" lang="en-US" sz="1800" b="0" i="0" u="none" strike="noStrike" kern="0" cap="none" spc="0" normalizeH="0" baseline="0" noProof="0" dirty="0">
                <a:ln>
                  <a:noFill/>
                </a:ln>
                <a:solidFill>
                  <a:srgbClr val="005BAA"/>
                </a:solidFill>
                <a:effectLst/>
                <a:uLnTx/>
                <a:uFillTx/>
                <a:latin typeface="Arial (Headings)"/>
                <a:cs typeface="Calibri"/>
              </a:rPr>
              <a:t> </a:t>
            </a:r>
            <a:endParaRPr lang="en-US" sz="1800" b="0" i="0" u="none" strike="noStrike" kern="0" cap="none" spc="0" normalizeH="0" baseline="0" noProof="0" dirty="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How to perform and exceptional test drive</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lang="en-US" sz="1800" kern="0" dirty="0">
              <a:solidFill>
                <a:srgbClr val="005BAA"/>
              </a:solidFill>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Techniques for negotiation mindset</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lang="en-US" sz="1800" kern="0" dirty="0">
              <a:solidFill>
                <a:srgbClr val="005BAA"/>
              </a:solidFill>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Different styles of final closing</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p:txBody>
      </p:sp>
      <p:pic>
        <p:nvPicPr>
          <p:cNvPr id="6" name="Graphic 5" descr="Lightbulb with solid fill">
            <a:extLst>
              <a:ext uri="{FF2B5EF4-FFF2-40B4-BE49-F238E27FC236}">
                <a16:creationId xmlns:a16="http://schemas.microsoft.com/office/drawing/2014/main" id="{2A6B5301-0FD7-8EDA-74ED-4E89378A8A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3727" y="1245323"/>
            <a:ext cx="2186390" cy="2186390"/>
          </a:xfrm>
          <a:prstGeom prst="rect">
            <a:avLst/>
          </a:prstGeom>
        </p:spPr>
      </p:pic>
      <p:pic>
        <p:nvPicPr>
          <p:cNvPr id="12" name="Graphic 11" descr="Head with gears with solid fill">
            <a:extLst>
              <a:ext uri="{FF2B5EF4-FFF2-40B4-BE49-F238E27FC236}">
                <a16:creationId xmlns:a16="http://schemas.microsoft.com/office/drawing/2014/main" id="{74E3B185-EBA8-D0A8-DE12-D9FD5EA4A9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6922" y="2131356"/>
            <a:ext cx="3273335" cy="3273335"/>
          </a:xfrm>
          <a:prstGeom prst="rect">
            <a:avLst/>
          </a:prstGeom>
        </p:spPr>
      </p:pic>
    </p:spTree>
    <p:custDataLst>
      <p:tags r:id="rId1"/>
    </p:custDataLst>
    <p:extLst>
      <p:ext uri="{BB962C8B-B14F-4D97-AF65-F5344CB8AC3E}">
        <p14:creationId xmlns:p14="http://schemas.microsoft.com/office/powerpoint/2010/main" val="13532151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0FED4D-704B-E2E0-C0BC-1E1B17FAAEC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711AF133-DE64-491E-361B-04DCB50E01A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1200" cap="none" spc="0" normalizeH="0" baseline="0" noProof="0">
                <a:ln>
                  <a:noFill/>
                </a:ln>
                <a:solidFill>
                  <a:srgbClr val="005BAA"/>
                </a:solidFill>
                <a:effectLst/>
                <a:uLnTx/>
                <a:uFillTx/>
                <a:latin typeface="Arial (Headings)"/>
                <a:ea typeface="+mj-ea"/>
                <a:cs typeface="+mj-cs"/>
              </a:rPr>
              <a:t>CONCLUSION</a:t>
            </a:r>
          </a:p>
        </p:txBody>
      </p:sp>
      <p:sp>
        <p:nvSpPr>
          <p:cNvPr id="3" name="Title 1">
            <a:extLst>
              <a:ext uri="{FF2B5EF4-FFF2-40B4-BE49-F238E27FC236}">
                <a16:creationId xmlns:a16="http://schemas.microsoft.com/office/drawing/2014/main" id="{914BA72F-FCCD-467B-7C45-1C61DB0359F1}"/>
              </a:ext>
            </a:extLst>
          </p:cNvPr>
          <p:cNvSpPr txBox="1">
            <a:spLocks/>
          </p:cNvSpPr>
          <p:nvPr/>
        </p:nvSpPr>
        <p:spPr bwMode="gray">
          <a:xfrm>
            <a:off x="526944" y="1245323"/>
            <a:ext cx="6110162"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1" i="0" u="none" strike="noStrike" kern="0" cap="none" spc="0" normalizeH="0" baseline="0" noProof="0" dirty="0">
                <a:ln>
                  <a:noFill/>
                </a:ln>
                <a:solidFill>
                  <a:srgbClr val="005BAA"/>
                </a:solidFill>
                <a:effectLst/>
                <a:uLnTx/>
                <a:uFillTx/>
                <a:latin typeface="Arial (Headings)"/>
                <a:ea typeface="+mj-ea"/>
                <a:cs typeface="Calibri"/>
              </a:rPr>
              <a:t>In today’s session we have discussed…</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The importance of the presentation and demonstration step for the sales process</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How to present the vehicle to a customer using;</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 	</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lang="en-US" sz="1800" kern="0" dirty="0">
                <a:solidFill>
                  <a:srgbClr val="005BAA"/>
                </a:solidFill>
                <a:latin typeface="Arial (Headings)"/>
                <a:cs typeface="Calibri"/>
              </a:rPr>
              <a:t>	6</a:t>
            </a:r>
            <a:r>
              <a:rPr kumimoji="0" lang="en-US" sz="1800" b="0" i="0" u="none" strike="noStrike" kern="0" cap="none" spc="0" normalizeH="0" baseline="0" noProof="0" dirty="0">
                <a:ln>
                  <a:noFill/>
                </a:ln>
                <a:solidFill>
                  <a:srgbClr val="005BAA"/>
                </a:solidFill>
                <a:effectLst/>
                <a:uLnTx/>
                <a:uFillTx/>
                <a:latin typeface="Arial (Headings)"/>
                <a:ea typeface="+mj-ea"/>
                <a:cs typeface="Calibri"/>
              </a:rPr>
              <a:t>-steps walkaround</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lang="en-US" sz="1800" kern="0" dirty="0">
                <a:solidFill>
                  <a:srgbClr val="005BAA"/>
                </a:solidFill>
                <a:latin typeface="Arial (Headings)"/>
                <a:cs typeface="Calibri"/>
              </a:rPr>
              <a:t>	</a:t>
            </a:r>
            <a:r>
              <a:rPr kumimoji="0" lang="en-US" sz="1800" b="0" i="0" u="none" strike="noStrike" kern="0" cap="none" spc="0" normalizeH="0" baseline="0" noProof="0" dirty="0">
                <a:ln>
                  <a:noFill/>
                </a:ln>
                <a:solidFill>
                  <a:srgbClr val="005BAA"/>
                </a:solidFill>
                <a:effectLst/>
                <a:uLnTx/>
                <a:uFillTx/>
                <a:latin typeface="Arial (Headings)"/>
                <a:ea typeface="+mj-ea"/>
                <a:cs typeface="Calibri"/>
              </a:rPr>
              <a:t>SPECIT</a:t>
            </a:r>
          </a:p>
          <a:p>
            <a:pPr marL="285750" marR="0" lvl="0" indent="-285750" algn="l" defTabSz="913526" rtl="0" eaLnBrk="1" fontAlgn="base" latinLnBrk="0" hangingPunct="1">
              <a:lnSpc>
                <a:spcPct val="100000"/>
              </a:lnSpc>
              <a:spcBef>
                <a:spcPct val="0"/>
              </a:spcBef>
              <a:spcAft>
                <a:spcPct val="0"/>
              </a:spcAft>
              <a:buClrTx/>
              <a:buSzTx/>
              <a:buFont typeface="Arial" panose="020B0604020202020204" pitchFamily="34" charset="0"/>
              <a:buChar char="•"/>
              <a:tabLst>
                <a:tab pos="275353" algn="l"/>
              </a:tabLst>
              <a:defRPr/>
            </a:pPr>
            <a:r>
              <a:rPr lang="en-US" sz="1800" kern="0" dirty="0">
                <a:solidFill>
                  <a:srgbClr val="005BAA"/>
                </a:solidFill>
                <a:latin typeface="Arial (Headings)"/>
                <a:cs typeface="Calibri"/>
              </a:rPr>
              <a:t>	FFBA</a:t>
            </a:r>
            <a:r>
              <a:rPr kumimoji="0" lang="en-US" sz="1800" b="0" i="0" u="none" strike="noStrike" kern="0" cap="none" spc="0" normalizeH="0" baseline="0" noProof="0" dirty="0">
                <a:ln>
                  <a:noFill/>
                </a:ln>
                <a:solidFill>
                  <a:srgbClr val="005BAA"/>
                </a:solidFill>
                <a:effectLst/>
                <a:uLnTx/>
                <a:uFillTx/>
                <a:latin typeface="Arial (Headings)"/>
                <a:cs typeface="Calibri"/>
              </a:rPr>
              <a:t> </a:t>
            </a:r>
            <a:endParaRPr lang="en-US" sz="1800" b="0" i="0" u="none" strike="noStrike" kern="0" cap="none" spc="0" normalizeH="0" baseline="0" noProof="0" dirty="0">
              <a:ln>
                <a:noFill/>
              </a:ln>
              <a:solidFill>
                <a:srgbClr val="005BAA"/>
              </a:solidFill>
              <a:effectLst/>
              <a:uLnTx/>
              <a:uFillTx/>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How to perform and exceptional test drive</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lang="en-US" sz="1800" kern="0" dirty="0">
              <a:solidFill>
                <a:srgbClr val="005BAA"/>
              </a:solidFill>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Techniques for negotiation mindset</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lang="en-US" sz="1800" kern="0" dirty="0">
              <a:solidFill>
                <a:srgbClr val="005BAA"/>
              </a:solidFill>
              <a:latin typeface="Arial (Headings)"/>
              <a:cs typeface="Calibri"/>
            </a:endParaRP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1800" b="0" i="0" u="none" strike="noStrike" kern="0" cap="none" spc="0" normalizeH="0" baseline="0" noProof="0" dirty="0">
                <a:ln>
                  <a:noFill/>
                </a:ln>
                <a:solidFill>
                  <a:srgbClr val="005BAA"/>
                </a:solidFill>
                <a:effectLst/>
                <a:uLnTx/>
                <a:uFillTx/>
                <a:latin typeface="Arial (Headings)"/>
                <a:ea typeface="+mj-ea"/>
                <a:cs typeface="Calibri"/>
              </a:rPr>
              <a:t>Different styles of final closing</a:t>
            </a:r>
          </a:p>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endParaRPr kumimoji="0" lang="en-US" sz="1800" b="0" i="0" u="none" strike="noStrike" kern="0" cap="none" spc="0" normalizeH="0" baseline="0" noProof="0" dirty="0">
              <a:ln>
                <a:noFill/>
              </a:ln>
              <a:solidFill>
                <a:srgbClr val="005BAA"/>
              </a:solidFill>
              <a:effectLst/>
              <a:uLnTx/>
              <a:uFillTx/>
              <a:latin typeface="Arial (Headings)"/>
              <a:ea typeface="+mj-ea"/>
              <a:cs typeface="Calibri"/>
            </a:endParaRPr>
          </a:p>
        </p:txBody>
      </p:sp>
      <p:pic>
        <p:nvPicPr>
          <p:cNvPr id="6" name="Graphic 5" descr="Lightbulb with solid fill">
            <a:extLst>
              <a:ext uri="{FF2B5EF4-FFF2-40B4-BE49-F238E27FC236}">
                <a16:creationId xmlns:a16="http://schemas.microsoft.com/office/drawing/2014/main" id="{12EF607B-B69A-720F-273F-A6F9936588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3727" y="1245323"/>
            <a:ext cx="2186390" cy="2186390"/>
          </a:xfrm>
          <a:prstGeom prst="rect">
            <a:avLst/>
          </a:prstGeom>
        </p:spPr>
      </p:pic>
      <p:pic>
        <p:nvPicPr>
          <p:cNvPr id="12" name="Graphic 11" descr="Head with gears with solid fill">
            <a:extLst>
              <a:ext uri="{FF2B5EF4-FFF2-40B4-BE49-F238E27FC236}">
                <a16:creationId xmlns:a16="http://schemas.microsoft.com/office/drawing/2014/main" id="{2378CDF2-56A3-F48D-070F-C622B7CAC1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6922" y="2131356"/>
            <a:ext cx="3273335" cy="3273335"/>
          </a:xfrm>
          <a:prstGeom prst="rect">
            <a:avLst/>
          </a:prstGeom>
        </p:spPr>
      </p:pic>
    </p:spTree>
    <p:custDataLst>
      <p:tags r:id="rId1"/>
    </p:custDataLst>
    <p:extLst>
      <p:ext uri="{BB962C8B-B14F-4D97-AF65-F5344CB8AC3E}">
        <p14:creationId xmlns:p14="http://schemas.microsoft.com/office/powerpoint/2010/main" val="32782612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0FC52-CF08-C49F-BA54-01C59C92391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3142629-369C-E964-31DB-924FF03B4A9B}"/>
              </a:ext>
            </a:extLst>
          </p:cNvPr>
          <p:cNvPicPr>
            <a:picLocks noChangeAspect="1"/>
          </p:cNvPicPr>
          <p:nvPr/>
        </p:nvPicPr>
        <p:blipFill>
          <a:blip r:embed="rId4"/>
          <a:srcRect b="4386"/>
          <a:stretch/>
        </p:blipFill>
        <p:spPr>
          <a:xfrm>
            <a:off x="0" y="0"/>
            <a:ext cx="12192000" cy="6858000"/>
          </a:xfrm>
          <a:prstGeom prst="rect">
            <a:avLst/>
          </a:prstGeom>
        </p:spPr>
      </p:pic>
      <p:sp>
        <p:nvSpPr>
          <p:cNvPr id="9" name="Title 1">
            <a:extLst>
              <a:ext uri="{FF2B5EF4-FFF2-40B4-BE49-F238E27FC236}">
                <a16:creationId xmlns:a16="http://schemas.microsoft.com/office/drawing/2014/main" id="{E159D2FD-BB9C-8C98-AC23-DB6D190A1644}"/>
              </a:ext>
            </a:extLst>
          </p:cNvPr>
          <p:cNvSpPr txBox="1">
            <a:spLocks/>
          </p:cNvSpPr>
          <p:nvPr/>
        </p:nvSpPr>
        <p:spPr bwMode="auto">
          <a:xfrm>
            <a:off x="359833" y="3182778"/>
            <a:ext cx="114723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US" sz="3200" b="1" i="1" u="none" strike="noStrike" kern="0" cap="none" spc="0" normalizeH="0" baseline="0" noProof="0" dirty="0">
                <a:ln>
                  <a:noFill/>
                </a:ln>
                <a:solidFill>
                  <a:prstClr val="white"/>
                </a:solidFill>
                <a:effectLst/>
                <a:uLnTx/>
                <a:uFillTx/>
                <a:latin typeface="Arial (Headings)"/>
                <a:ea typeface="+mj-ea"/>
                <a:cs typeface="+mj-cs"/>
              </a:rPr>
              <a:t>QUESTIONS</a:t>
            </a:r>
          </a:p>
        </p:txBody>
      </p:sp>
    </p:spTree>
    <p:custDataLst>
      <p:tags r:id="rId1"/>
    </p:custDataLst>
    <p:extLst>
      <p:ext uri="{BB962C8B-B14F-4D97-AF65-F5344CB8AC3E}">
        <p14:creationId xmlns:p14="http://schemas.microsoft.com/office/powerpoint/2010/main" val="214894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5E93E-F2A1-DAE0-DFD5-D07A6B8E93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FEF0992-CCAA-1E66-D048-674FE1A5B6D6}"/>
              </a:ext>
            </a:extLst>
          </p:cNvPr>
          <p:cNvPicPr>
            <a:picLocks noChangeAspect="1"/>
          </p:cNvPicPr>
          <p:nvPr/>
        </p:nvPicPr>
        <p:blipFill>
          <a:blip r:embed="rId4"/>
          <a:stretch>
            <a:fillRect/>
          </a:stretch>
        </p:blipFill>
        <p:spPr>
          <a:xfrm>
            <a:off x="0" y="-2284"/>
            <a:ext cx="12192000" cy="6858000"/>
          </a:xfrm>
          <a:prstGeom prst="rect">
            <a:avLst/>
          </a:prstGeom>
        </p:spPr>
      </p:pic>
      <p:sp>
        <p:nvSpPr>
          <p:cNvPr id="8" name="Rectangle 7">
            <a:extLst>
              <a:ext uri="{FF2B5EF4-FFF2-40B4-BE49-F238E27FC236}">
                <a16:creationId xmlns:a16="http://schemas.microsoft.com/office/drawing/2014/main" id="{F55D245A-A058-AC6F-3443-9CC72C51C626}"/>
              </a:ext>
            </a:extLst>
          </p:cNvPr>
          <p:cNvSpPr/>
          <p:nvPr/>
        </p:nvSpPr>
        <p:spPr>
          <a:xfrm>
            <a:off x="2024391" y="1279890"/>
            <a:ext cx="45719" cy="4663238"/>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55958F8-D713-3F19-1BB9-218B62EE7F5D}"/>
              </a:ext>
            </a:extLst>
          </p:cNvPr>
          <p:cNvSpPr txBox="1">
            <a:spLocks/>
          </p:cNvSpPr>
          <p:nvPr/>
        </p:nvSpPr>
        <p:spPr bwMode="auto">
          <a:xfrm>
            <a:off x="418599" y="270769"/>
            <a:ext cx="11550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a:solidFill>
                  <a:prstClr val="white"/>
                </a:solidFill>
                <a:latin typeface="Arial (Headings)"/>
              </a:rPr>
              <a:t>YOUR SALES GROWTH JOURNEY – NEXT STEPS...</a:t>
            </a:r>
            <a:endParaRPr kumimoji="0" lang="en-US" sz="3600" b="1" i="0" u="none" strike="noStrike" kern="0" cap="none" spc="0" normalizeH="0" baseline="0" noProof="0">
              <a:ln>
                <a:noFill/>
              </a:ln>
              <a:solidFill>
                <a:prstClr val="white"/>
              </a:solidFill>
              <a:effectLst/>
              <a:uLnTx/>
              <a:uFillTx/>
              <a:latin typeface="Arial (Headings)"/>
              <a:ea typeface="+mj-ea"/>
              <a:cs typeface="+mj-cs"/>
            </a:endParaRPr>
          </a:p>
        </p:txBody>
      </p:sp>
      <p:sp>
        <p:nvSpPr>
          <p:cNvPr id="10" name="TextBox 9">
            <a:extLst>
              <a:ext uri="{FF2B5EF4-FFF2-40B4-BE49-F238E27FC236}">
                <a16:creationId xmlns:a16="http://schemas.microsoft.com/office/drawing/2014/main" id="{CED34896-37B9-45EE-DD76-389089E792A4}"/>
              </a:ext>
            </a:extLst>
          </p:cNvPr>
          <p:cNvSpPr txBox="1"/>
          <p:nvPr/>
        </p:nvSpPr>
        <p:spPr>
          <a:xfrm>
            <a:off x="2352012" y="930126"/>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First Gear - Sales Induction &amp; Probation</a:t>
            </a:r>
          </a:p>
        </p:txBody>
      </p:sp>
      <p:sp>
        <p:nvSpPr>
          <p:cNvPr id="2" name="Flowchart: Connector 1">
            <a:extLst>
              <a:ext uri="{FF2B5EF4-FFF2-40B4-BE49-F238E27FC236}">
                <a16:creationId xmlns:a16="http://schemas.microsoft.com/office/drawing/2014/main" id="{06E0FE8F-D4B4-8FA5-C031-E3AFE761C7B1}"/>
              </a:ext>
            </a:extLst>
          </p:cNvPr>
          <p:cNvSpPr/>
          <p:nvPr/>
        </p:nvSpPr>
        <p:spPr>
          <a:xfrm>
            <a:off x="1898687" y="1177948"/>
            <a:ext cx="276577" cy="23706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CA6E39BD-A848-7978-A09F-64331503C872}"/>
              </a:ext>
            </a:extLst>
          </p:cNvPr>
          <p:cNvSpPr/>
          <p:nvPr/>
        </p:nvSpPr>
        <p:spPr>
          <a:xfrm>
            <a:off x="1869490" y="178415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621EF978-6304-FA37-6F59-F52F0A0C3C25}"/>
              </a:ext>
            </a:extLst>
          </p:cNvPr>
          <p:cNvSpPr/>
          <p:nvPr/>
        </p:nvSpPr>
        <p:spPr>
          <a:xfrm>
            <a:off x="1857917" y="243733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0BDD9B29-4C77-1FBF-10D9-DD49787133D8}"/>
              </a:ext>
            </a:extLst>
          </p:cNvPr>
          <p:cNvSpPr/>
          <p:nvPr/>
        </p:nvSpPr>
        <p:spPr>
          <a:xfrm>
            <a:off x="1857457" y="4802745"/>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0352D694-BF23-D797-AD5F-F877C6FFC2DD}"/>
              </a:ext>
            </a:extLst>
          </p:cNvPr>
          <p:cNvSpPr/>
          <p:nvPr/>
        </p:nvSpPr>
        <p:spPr>
          <a:xfrm>
            <a:off x="1779431" y="5652149"/>
            <a:ext cx="540261" cy="48579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775CB9-11F9-CF9B-0170-F070879B921C}"/>
              </a:ext>
            </a:extLst>
          </p:cNvPr>
          <p:cNvSpPr txBox="1"/>
          <p:nvPr/>
        </p:nvSpPr>
        <p:spPr>
          <a:xfrm>
            <a:off x="2391482" y="22164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3 &amp; 4</a:t>
            </a:r>
          </a:p>
        </p:txBody>
      </p:sp>
      <p:sp>
        <p:nvSpPr>
          <p:cNvPr id="12" name="TextBox 11">
            <a:extLst>
              <a:ext uri="{FF2B5EF4-FFF2-40B4-BE49-F238E27FC236}">
                <a16:creationId xmlns:a16="http://schemas.microsoft.com/office/drawing/2014/main" id="{C2D2E9DB-BFFE-75BB-3ADD-6EEFA5C9A81E}"/>
              </a:ext>
            </a:extLst>
          </p:cNvPr>
          <p:cNvSpPr txBox="1"/>
          <p:nvPr/>
        </p:nvSpPr>
        <p:spPr>
          <a:xfrm>
            <a:off x="2388060" y="4536085"/>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Assessment (In-Branch)</a:t>
            </a:r>
          </a:p>
        </p:txBody>
      </p:sp>
      <p:sp>
        <p:nvSpPr>
          <p:cNvPr id="13" name="TextBox 12">
            <a:extLst>
              <a:ext uri="{FF2B5EF4-FFF2-40B4-BE49-F238E27FC236}">
                <a16:creationId xmlns:a16="http://schemas.microsoft.com/office/drawing/2014/main" id="{58DDA3E3-E90F-051B-0EA7-216991297EBD}"/>
              </a:ext>
            </a:extLst>
          </p:cNvPr>
          <p:cNvSpPr txBox="1"/>
          <p:nvPr/>
        </p:nvSpPr>
        <p:spPr>
          <a:xfrm>
            <a:off x="2455670" y="5480701"/>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Accreditation Awards Ceremony</a:t>
            </a:r>
          </a:p>
        </p:txBody>
      </p:sp>
      <p:sp>
        <p:nvSpPr>
          <p:cNvPr id="14" name="TextBox 13">
            <a:extLst>
              <a:ext uri="{FF2B5EF4-FFF2-40B4-BE49-F238E27FC236}">
                <a16:creationId xmlns:a16="http://schemas.microsoft.com/office/drawing/2014/main" id="{32E85FAA-4C45-0EDD-4428-260763DDC73F}"/>
              </a:ext>
            </a:extLst>
          </p:cNvPr>
          <p:cNvSpPr txBox="1"/>
          <p:nvPr/>
        </p:nvSpPr>
        <p:spPr>
          <a:xfrm>
            <a:off x="2352012" y="1533015"/>
            <a:ext cx="4142918"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1 &amp; 2</a:t>
            </a:r>
          </a:p>
        </p:txBody>
      </p:sp>
      <p:pic>
        <p:nvPicPr>
          <p:cNvPr id="15" name="Graphic 14" descr="Badge Tick with solid fill">
            <a:extLst>
              <a:ext uri="{FF2B5EF4-FFF2-40B4-BE49-F238E27FC236}">
                <a16:creationId xmlns:a16="http://schemas.microsoft.com/office/drawing/2014/main" id="{DC5FD735-4F4F-EEA3-8127-0EF10DA0BA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1079648"/>
            <a:ext cx="485978" cy="485978"/>
          </a:xfrm>
          <a:prstGeom prst="rect">
            <a:avLst/>
          </a:prstGeom>
        </p:spPr>
      </p:pic>
      <p:sp>
        <p:nvSpPr>
          <p:cNvPr id="16" name="TextBox 15">
            <a:extLst>
              <a:ext uri="{FF2B5EF4-FFF2-40B4-BE49-F238E27FC236}">
                <a16:creationId xmlns:a16="http://schemas.microsoft.com/office/drawing/2014/main" id="{9CDA8C8B-FC89-1246-C8CC-255E0B2F329F}"/>
              </a:ext>
            </a:extLst>
          </p:cNvPr>
          <p:cNvSpPr txBox="1"/>
          <p:nvPr/>
        </p:nvSpPr>
        <p:spPr>
          <a:xfrm>
            <a:off x="2403055" y="2999097"/>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IMI Sales Process Module 5 (Half day)</a:t>
            </a:r>
          </a:p>
        </p:txBody>
      </p:sp>
      <p:sp>
        <p:nvSpPr>
          <p:cNvPr id="17" name="Flowchart: Connector 16">
            <a:extLst>
              <a:ext uri="{FF2B5EF4-FFF2-40B4-BE49-F238E27FC236}">
                <a16:creationId xmlns:a16="http://schemas.microsoft.com/office/drawing/2014/main" id="{CBDD8003-9512-C2F2-9DCA-FA454F99424B}"/>
              </a:ext>
            </a:extLst>
          </p:cNvPr>
          <p:cNvSpPr/>
          <p:nvPr/>
        </p:nvSpPr>
        <p:spPr>
          <a:xfrm>
            <a:off x="1869490" y="3229628"/>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5515F962-57ED-8865-4986-B36ADF29D1B3}"/>
              </a:ext>
            </a:extLst>
          </p:cNvPr>
          <p:cNvSpPr/>
          <p:nvPr/>
        </p:nvSpPr>
        <p:spPr>
          <a:xfrm>
            <a:off x="1869490" y="4049903"/>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1168317-6B47-678A-FACC-625AA3FD7531}"/>
              </a:ext>
            </a:extLst>
          </p:cNvPr>
          <p:cNvSpPr txBox="1"/>
          <p:nvPr/>
        </p:nvSpPr>
        <p:spPr>
          <a:xfrm>
            <a:off x="2391481" y="3767754"/>
            <a:ext cx="7487975" cy="612412"/>
          </a:xfrm>
          <a:prstGeom prst="rect">
            <a:avLst/>
          </a:prstGeom>
          <a:noFill/>
        </p:spPr>
        <p:txBody>
          <a:bodyPr wrap="square" lIns="91440" tIns="45720" rIns="91440" bIns="45720" rtlCol="0" anchor="t">
            <a:spAutoFit/>
          </a:bodyPr>
          <a:lstStyle/>
          <a:p>
            <a:pPr>
              <a:lnSpc>
                <a:spcPct val="200000"/>
              </a:lnSpc>
              <a:defRPr/>
            </a:pPr>
            <a:r>
              <a:rPr lang="en-US" sz="2000">
                <a:solidFill>
                  <a:prstClr val="white"/>
                </a:solidFill>
                <a:latin typeface="Arial (Headings)"/>
              </a:rPr>
              <a:t>Advanced Customer Communications </a:t>
            </a:r>
          </a:p>
        </p:txBody>
      </p:sp>
      <p:sp>
        <p:nvSpPr>
          <p:cNvPr id="23" name="Right Brace 22">
            <a:extLst>
              <a:ext uri="{FF2B5EF4-FFF2-40B4-BE49-F238E27FC236}">
                <a16:creationId xmlns:a16="http://schemas.microsoft.com/office/drawing/2014/main" id="{F0DABA69-E091-E38B-71F5-DC2656D717ED}"/>
              </a:ext>
            </a:extLst>
          </p:cNvPr>
          <p:cNvSpPr/>
          <p:nvPr/>
        </p:nvSpPr>
        <p:spPr>
          <a:xfrm>
            <a:off x="8388335" y="1338201"/>
            <a:ext cx="652923" cy="4863795"/>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5B974C4-3954-BA9C-B523-0D354B685086}"/>
              </a:ext>
            </a:extLst>
          </p:cNvPr>
          <p:cNvSpPr txBox="1"/>
          <p:nvPr/>
        </p:nvSpPr>
        <p:spPr>
          <a:xfrm>
            <a:off x="9098649" y="2617735"/>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Product eLearning</a:t>
            </a:r>
          </a:p>
        </p:txBody>
      </p:sp>
      <p:sp>
        <p:nvSpPr>
          <p:cNvPr id="25" name="TextBox 24">
            <a:extLst>
              <a:ext uri="{FF2B5EF4-FFF2-40B4-BE49-F238E27FC236}">
                <a16:creationId xmlns:a16="http://schemas.microsoft.com/office/drawing/2014/main" id="{991AFEEE-DB9F-7948-29BF-C6142BB8F06F}"/>
              </a:ext>
            </a:extLst>
          </p:cNvPr>
          <p:cNvSpPr txBox="1"/>
          <p:nvPr/>
        </p:nvSpPr>
        <p:spPr>
          <a:xfrm>
            <a:off x="9086921" y="3321648"/>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On the job training</a:t>
            </a:r>
          </a:p>
        </p:txBody>
      </p:sp>
      <p:sp>
        <p:nvSpPr>
          <p:cNvPr id="26" name="TextBox 25">
            <a:extLst>
              <a:ext uri="{FF2B5EF4-FFF2-40B4-BE49-F238E27FC236}">
                <a16:creationId xmlns:a16="http://schemas.microsoft.com/office/drawing/2014/main" id="{D1DEF532-31BA-0D1A-6513-DCA1AE9DA0AB}"/>
              </a:ext>
            </a:extLst>
          </p:cNvPr>
          <p:cNvSpPr txBox="1"/>
          <p:nvPr/>
        </p:nvSpPr>
        <p:spPr>
          <a:xfrm>
            <a:off x="9086921" y="4025561"/>
            <a:ext cx="3059416" cy="612412"/>
          </a:xfrm>
          <a:prstGeom prst="rect">
            <a:avLst/>
          </a:prstGeom>
          <a:noFill/>
        </p:spPr>
        <p:txBody>
          <a:bodyPr wrap="square" lIns="91440" tIns="45720" rIns="91440" bIns="45720" rtlCol="0" anchor="t">
            <a:spAutoFit/>
          </a:bodyPr>
          <a:lstStyle/>
          <a:p>
            <a:pPr>
              <a:lnSpc>
                <a:spcPct val="200000"/>
              </a:lnSpc>
              <a:defRPr/>
            </a:pPr>
            <a:r>
              <a:rPr lang="en-US" sz="2000" b="1">
                <a:solidFill>
                  <a:prstClr val="white"/>
                </a:solidFill>
                <a:latin typeface="Arial (Headings)"/>
              </a:rPr>
              <a:t>Coaching 1-2-1’s</a:t>
            </a:r>
          </a:p>
        </p:txBody>
      </p:sp>
      <p:sp>
        <p:nvSpPr>
          <p:cNvPr id="18" name="Flowchart: Connector 17">
            <a:extLst>
              <a:ext uri="{FF2B5EF4-FFF2-40B4-BE49-F238E27FC236}">
                <a16:creationId xmlns:a16="http://schemas.microsoft.com/office/drawing/2014/main" id="{6B36D97A-FF27-968E-5AF9-390B615DF178}"/>
              </a:ext>
            </a:extLst>
          </p:cNvPr>
          <p:cNvSpPr/>
          <p:nvPr/>
        </p:nvSpPr>
        <p:spPr>
          <a:xfrm>
            <a:off x="1845091" y="1161922"/>
            <a:ext cx="378664" cy="32143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Badge Tick with solid fill">
            <a:extLst>
              <a:ext uri="{FF2B5EF4-FFF2-40B4-BE49-F238E27FC236}">
                <a16:creationId xmlns:a16="http://schemas.microsoft.com/office/drawing/2014/main" id="{3817E259-3802-D555-A9E9-B2E35DE136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2385266"/>
            <a:ext cx="485978" cy="485978"/>
          </a:xfrm>
          <a:prstGeom prst="rect">
            <a:avLst/>
          </a:prstGeom>
        </p:spPr>
      </p:pic>
      <p:pic>
        <p:nvPicPr>
          <p:cNvPr id="20" name="Graphic 19" descr="Badge Tick with solid fill">
            <a:extLst>
              <a:ext uri="{FF2B5EF4-FFF2-40B4-BE49-F238E27FC236}">
                <a16:creationId xmlns:a16="http://schemas.microsoft.com/office/drawing/2014/main" id="{CDB7C75C-8B3A-0576-4046-D552BD0555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6138" y="1709503"/>
            <a:ext cx="485978" cy="485978"/>
          </a:xfrm>
          <a:prstGeom prst="rect">
            <a:avLst/>
          </a:prstGeom>
        </p:spPr>
      </p:pic>
    </p:spTree>
    <p:custDataLst>
      <p:tags r:id="rId1"/>
    </p:custDataLst>
    <p:extLst>
      <p:ext uri="{BB962C8B-B14F-4D97-AF65-F5344CB8AC3E}">
        <p14:creationId xmlns:p14="http://schemas.microsoft.com/office/powerpoint/2010/main" val="250152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DF096-8465-DF83-EC96-E276B233F39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AC328E4-7BB9-5029-A55F-59511502274F}"/>
              </a:ext>
            </a:extLst>
          </p:cNvPr>
          <p:cNvPicPr>
            <a:picLocks noChangeAspect="1"/>
          </p:cNvPicPr>
          <p:nvPr/>
        </p:nvPicPr>
        <p:blipFill>
          <a:blip r:embed="rId4"/>
          <a:stretch>
            <a:fillRect/>
          </a:stretch>
        </p:blipFill>
        <p:spPr>
          <a:xfrm>
            <a:off x="0" y="-2284"/>
            <a:ext cx="12192000" cy="6858000"/>
          </a:xfrm>
          <a:prstGeom prst="rect">
            <a:avLst/>
          </a:prstGeom>
        </p:spPr>
      </p:pic>
      <p:sp>
        <p:nvSpPr>
          <p:cNvPr id="9" name="Title 1">
            <a:extLst>
              <a:ext uri="{FF2B5EF4-FFF2-40B4-BE49-F238E27FC236}">
                <a16:creationId xmlns:a16="http://schemas.microsoft.com/office/drawing/2014/main" id="{5EFFA202-F95D-851E-E698-9E7A3F88D951}"/>
              </a:ext>
            </a:extLst>
          </p:cNvPr>
          <p:cNvSpPr txBox="1">
            <a:spLocks/>
          </p:cNvSpPr>
          <p:nvPr/>
        </p:nvSpPr>
        <p:spPr bwMode="auto">
          <a:xfrm>
            <a:off x="418599" y="270769"/>
            <a:ext cx="1151997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lang="en-US" sz="3600" b="1" kern="0">
                <a:solidFill>
                  <a:prstClr val="white"/>
                </a:solidFill>
                <a:latin typeface="Arial (Headings)"/>
              </a:rPr>
              <a:t>NEXT STEPS – HAVE YOU SET AN IDP?</a:t>
            </a:r>
            <a:endParaRPr kumimoji="0" lang="en-US" sz="3600" b="1" i="0" u="none" strike="noStrike" kern="0" cap="none" spc="0" normalizeH="0" baseline="0" noProof="0">
              <a:ln>
                <a:noFill/>
              </a:ln>
              <a:solidFill>
                <a:prstClr val="white"/>
              </a:solidFill>
              <a:effectLst/>
              <a:uLnTx/>
              <a:uFillTx/>
              <a:latin typeface="Arial (Headings)"/>
              <a:ea typeface="+mj-ea"/>
              <a:cs typeface="+mj-cs"/>
            </a:endParaRPr>
          </a:p>
        </p:txBody>
      </p:sp>
      <p:pic>
        <p:nvPicPr>
          <p:cNvPr id="3" name="Picture 2">
            <a:extLst>
              <a:ext uri="{FF2B5EF4-FFF2-40B4-BE49-F238E27FC236}">
                <a16:creationId xmlns:a16="http://schemas.microsoft.com/office/drawing/2014/main" id="{9E6F7ABF-63E0-BB9C-F5EC-44077385272D}"/>
              </a:ext>
            </a:extLst>
          </p:cNvPr>
          <p:cNvPicPr>
            <a:picLocks noChangeAspect="1"/>
          </p:cNvPicPr>
          <p:nvPr/>
        </p:nvPicPr>
        <p:blipFill>
          <a:blip r:embed="rId5"/>
          <a:stretch>
            <a:fillRect/>
          </a:stretch>
        </p:blipFill>
        <p:spPr>
          <a:xfrm>
            <a:off x="1007911" y="1314053"/>
            <a:ext cx="10176178" cy="4872098"/>
          </a:xfrm>
          <a:prstGeom prst="rect">
            <a:avLst/>
          </a:prstGeom>
        </p:spPr>
      </p:pic>
    </p:spTree>
    <p:custDataLst>
      <p:tags r:id="rId1"/>
    </p:custDataLst>
    <p:extLst>
      <p:ext uri="{BB962C8B-B14F-4D97-AF65-F5344CB8AC3E}">
        <p14:creationId xmlns:p14="http://schemas.microsoft.com/office/powerpoint/2010/main" val="407500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762000"/>
            <a:ext cx="12192000" cy="9144000"/>
          </a:xfrm>
          <a:prstGeom prst="rect">
            <a:avLst/>
          </a:prstGeom>
        </p:spPr>
      </p:pic>
      <p:sp>
        <p:nvSpPr>
          <p:cNvPr id="3" name="Title 1">
            <a:extLst>
              <a:ext uri="{FF2B5EF4-FFF2-40B4-BE49-F238E27FC236}">
                <a16:creationId xmlns:a16="http://schemas.microsoft.com/office/drawing/2014/main" id="{7CBCC524-82E9-F752-AB93-94BC6FF7A415}"/>
              </a:ext>
            </a:extLst>
          </p:cNvPr>
          <p:cNvSpPr>
            <a:spLocks noGrp="1"/>
          </p:cNvSpPr>
          <p:nvPr>
            <p:ph type="title"/>
          </p:nvPr>
        </p:nvSpPr>
        <p:spPr>
          <a:xfrm>
            <a:off x="335279" y="5236329"/>
            <a:ext cx="11521440" cy="5539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lgn="ctr"/>
            <a:r>
              <a:rPr lang="en-US" sz="3600" b="1">
                <a:solidFill>
                  <a:schemeClr val="bg1"/>
                </a:solidFill>
                <a:cs typeface="Arial"/>
              </a:rPr>
              <a:t>THANK YOU!</a:t>
            </a:r>
          </a:p>
        </p:txBody>
      </p:sp>
      <p:sp>
        <p:nvSpPr>
          <p:cNvPr id="2" name="Title 1">
            <a:extLst>
              <a:ext uri="{FF2B5EF4-FFF2-40B4-BE49-F238E27FC236}">
                <a16:creationId xmlns:a16="http://schemas.microsoft.com/office/drawing/2014/main" id="{B84519DB-28EE-2A1A-7932-0A8E881A7F9A}"/>
              </a:ext>
            </a:extLst>
          </p:cNvPr>
          <p:cNvSpPr txBox="1">
            <a:spLocks/>
          </p:cNvSpPr>
          <p:nvPr/>
        </p:nvSpPr>
        <p:spPr bwMode="auto">
          <a:xfrm>
            <a:off x="1538339" y="540205"/>
            <a:ext cx="9377645" cy="89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algn="ctr">
              <a:lnSpc>
                <a:spcPct val="107000"/>
              </a:lnSpc>
              <a:spcBef>
                <a:spcPts val="0"/>
              </a:spcBef>
              <a:spcAft>
                <a:spcPts val="0"/>
              </a:spcAft>
              <a:defRPr/>
            </a:pPr>
            <a:r>
              <a:rPr lang="en-US" sz="3200" b="1" kern="0" dirty="0">
                <a:solidFill>
                  <a:prstClr val="white"/>
                </a:solidFill>
                <a:latin typeface="Arial (Headings)"/>
                <a:ea typeface="Calibri" panose="020F0502020204030204" pitchFamily="34" charset="0"/>
                <a:cs typeface="Times New Roman"/>
              </a:rPr>
              <a:t>Sales Process Module 3 &amp; 4</a:t>
            </a:r>
            <a:r>
              <a:rPr kumimoji="0" lang="en-US" sz="3200" b="1" i="0" u="none" strike="noStrike" kern="0" cap="none" spc="0" normalizeH="0" baseline="0" noProof="0" dirty="0">
                <a:ln>
                  <a:noFill/>
                </a:ln>
                <a:solidFill>
                  <a:prstClr val="white"/>
                </a:solidFill>
                <a:effectLst/>
                <a:uLnTx/>
                <a:uFillTx/>
                <a:latin typeface="Arial (Headings)"/>
                <a:ea typeface="Calibri" panose="020F0502020204030204" pitchFamily="34" charset="0"/>
                <a:cs typeface="Times New Roman"/>
              </a:rPr>
              <a:t> | FEEDBACK</a:t>
            </a:r>
          </a:p>
          <a:p>
            <a:pPr marL="0" marR="0" lvl="0" indent="0" algn="ctr" defTabSz="895350" rtl="0" eaLnBrk="1" fontAlgn="base" latinLnBrk="0" hangingPunct="1">
              <a:lnSpc>
                <a:spcPct val="107000"/>
              </a:lnSpc>
              <a:spcBef>
                <a:spcPts val="0"/>
              </a:spcBef>
              <a:spcAft>
                <a:spcPts val="0"/>
              </a:spcAft>
              <a:buClrTx/>
              <a:buSzTx/>
              <a:buFontTx/>
              <a:buNone/>
              <a:tabLst>
                <a:tab pos="269875" algn="l"/>
              </a:tabLst>
              <a:defRPr/>
            </a:pPr>
            <a:r>
              <a:rPr kumimoji="0" lang="en-US" sz="2400" b="0" i="0" u="none" strike="noStrike" kern="0" cap="none" spc="0" normalizeH="0" baseline="0" noProof="0" dirty="0">
                <a:ln>
                  <a:noFill/>
                </a:ln>
                <a:solidFill>
                  <a:prstClr val="white"/>
                </a:solidFill>
                <a:effectLst/>
                <a:uLnTx/>
                <a:uFillTx/>
                <a:latin typeface="Arial (Headings)"/>
                <a:ea typeface="+mj-ea"/>
                <a:cs typeface="Times New Roman"/>
              </a:rPr>
              <a:t>Please scan the QR code below to share your feedback</a:t>
            </a:r>
          </a:p>
        </p:txBody>
      </p:sp>
      <p:sp>
        <p:nvSpPr>
          <p:cNvPr id="6" name="Rectangle 5">
            <a:extLst>
              <a:ext uri="{FF2B5EF4-FFF2-40B4-BE49-F238E27FC236}">
                <a16:creationId xmlns:a16="http://schemas.microsoft.com/office/drawing/2014/main" id="{906D1839-D825-EEA7-618B-474205CBB6DB}"/>
              </a:ext>
            </a:extLst>
          </p:cNvPr>
          <p:cNvSpPr/>
          <p:nvPr/>
        </p:nvSpPr>
        <p:spPr>
          <a:xfrm>
            <a:off x="4514847" y="2105025"/>
            <a:ext cx="3162300" cy="2647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AE"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pic>
        <p:nvPicPr>
          <p:cNvPr id="1026" name="Picture 2">
            <a:extLst>
              <a:ext uri="{FF2B5EF4-FFF2-40B4-BE49-F238E27FC236}">
                <a16:creationId xmlns:a16="http://schemas.microsoft.com/office/drawing/2014/main" id="{6C46920E-567F-AC5E-544E-52BEF5EF7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0764" y="1789630"/>
            <a:ext cx="4670466" cy="40407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6427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03597-39DA-5223-4EE6-267BC8DC5B4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E84DF7B-3833-61B8-AB9D-A4219E112B1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defTabSz="913526">
              <a:tabLst>
                <a:tab pos="275353" algn="l"/>
              </a:tabLst>
              <a:defRPr/>
            </a:pPr>
            <a:r>
              <a:rPr lang="en-US" sz="1800" b="1" kern="0" dirty="0">
                <a:solidFill>
                  <a:srgbClr val="005BAA"/>
                </a:solidFill>
                <a:latin typeface="Arial (Headings)"/>
                <a:cs typeface="Calibri"/>
              </a:rPr>
              <a:t>INTRODUCTION TO PRESENTATION &amp; DEMONSTRATION</a:t>
            </a:r>
          </a:p>
        </p:txBody>
      </p:sp>
      <p:sp>
        <p:nvSpPr>
          <p:cNvPr id="3" name="Title 1">
            <a:extLst>
              <a:ext uri="{FF2B5EF4-FFF2-40B4-BE49-F238E27FC236}">
                <a16:creationId xmlns:a16="http://schemas.microsoft.com/office/drawing/2014/main" id="{9E09E638-F401-E409-3286-8B7FC7AE33E9}"/>
              </a:ext>
            </a:extLst>
          </p:cNvPr>
          <p:cNvSpPr txBox="1">
            <a:spLocks/>
          </p:cNvSpPr>
          <p:nvPr/>
        </p:nvSpPr>
        <p:spPr bwMode="gray">
          <a:xfrm>
            <a:off x="526944" y="1354262"/>
            <a:ext cx="4932823"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r>
              <a:rPr lang="en-US" sz="1800" kern="0" dirty="0">
                <a:solidFill>
                  <a:srgbClr val="005BAA"/>
                </a:solidFill>
                <a:latin typeface="Arial (Headings)"/>
                <a:cs typeface="Calibri"/>
              </a:rPr>
              <a:t>WHERE WE ARE IN THE SALES PROCESS?</a:t>
            </a:r>
          </a:p>
          <a:p>
            <a:pPr marL="342900" lvl="0" indent="-342900" defTabSz="913526">
              <a:buFontTx/>
              <a:buChar char="-"/>
              <a:tabLst>
                <a:tab pos="275353" algn="l"/>
              </a:tabLst>
              <a:defRPr/>
            </a:pPr>
            <a:endParaRPr lang="en-US" sz="1800" kern="0" dirty="0">
              <a:solidFill>
                <a:srgbClr val="005BAA"/>
              </a:solidFill>
              <a:latin typeface="Arial (Headings)"/>
              <a:cs typeface="Calibri"/>
            </a:endParaRPr>
          </a:p>
          <a:p>
            <a:pPr marL="342900" lvl="0" indent="-34290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At this stage, the sales consultant has just finished gathering all the possible information about the customer</a:t>
            </a:r>
          </a:p>
          <a:p>
            <a:pPr marL="342900" lvl="0" indent="-34290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342900" lvl="0" indent="-34290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Customer profiling has been done</a:t>
            </a:r>
          </a:p>
          <a:p>
            <a:pPr marL="342900" lvl="0" indent="-34290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342900" lvl="0" indent="-34290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Matching the customer needs to the product has been finished</a:t>
            </a:r>
          </a:p>
          <a:p>
            <a:pPr marL="342900" lvl="0" indent="-342900" defTabSz="913526">
              <a:buFont typeface="Arial" panose="020B0604020202020204" pitchFamily="34" charset="0"/>
              <a:buChar char="•"/>
              <a:tabLst>
                <a:tab pos="275353" algn="l"/>
              </a:tabLst>
              <a:defRPr/>
            </a:pPr>
            <a:endParaRPr lang="en-US" sz="1800" kern="0" dirty="0">
              <a:solidFill>
                <a:srgbClr val="005BAA"/>
              </a:solidFill>
              <a:latin typeface="Arial (Headings)"/>
              <a:cs typeface="Calibri"/>
            </a:endParaRPr>
          </a:p>
          <a:p>
            <a:pPr marL="342900" lvl="0" indent="-342900" defTabSz="913526">
              <a:buFont typeface="Arial" panose="020B0604020202020204" pitchFamily="34" charset="0"/>
              <a:buChar char="•"/>
              <a:tabLst>
                <a:tab pos="275353" algn="l"/>
              </a:tabLst>
              <a:defRPr/>
            </a:pPr>
            <a:r>
              <a:rPr lang="en-US" sz="1800" kern="0" dirty="0">
                <a:solidFill>
                  <a:srgbClr val="005BAA"/>
                </a:solidFill>
                <a:latin typeface="Arial (Headings)"/>
                <a:cs typeface="Calibri"/>
              </a:rPr>
              <a:t>Now it is the time to present the product to the customer</a:t>
            </a:r>
          </a:p>
        </p:txBody>
      </p:sp>
      <p:graphicFrame>
        <p:nvGraphicFramePr>
          <p:cNvPr id="2" name="Diagram 1">
            <a:extLst>
              <a:ext uri="{FF2B5EF4-FFF2-40B4-BE49-F238E27FC236}">
                <a16:creationId xmlns:a16="http://schemas.microsoft.com/office/drawing/2014/main" id="{20FBEE5A-6113-937B-75BB-321A7EC0C9CD}"/>
              </a:ext>
            </a:extLst>
          </p:cNvPr>
          <p:cNvGraphicFramePr/>
          <p:nvPr/>
        </p:nvGraphicFramePr>
        <p:xfrm>
          <a:off x="4231841" y="1107116"/>
          <a:ext cx="9712760" cy="4643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44487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D54BC0-B1BD-4863-A9D4-24EEC2CDFEDC}"/>
              </a:ext>
            </a:extLst>
          </p:cNvPr>
          <p:cNvSpPr txBox="1">
            <a:spLocks/>
          </p:cNvSpPr>
          <p:nvPr/>
        </p:nvSpPr>
        <p:spPr bwMode="gray">
          <a:xfrm>
            <a:off x="526944" y="316696"/>
            <a:ext cx="10888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defTabSz="913526">
              <a:tabLst>
                <a:tab pos="275353" algn="l"/>
              </a:tabLst>
              <a:defRPr/>
            </a:pPr>
            <a:r>
              <a:rPr lang="en-US" sz="1800" b="1" kern="0" dirty="0">
                <a:solidFill>
                  <a:srgbClr val="005BAA"/>
                </a:solidFill>
                <a:latin typeface="Arial (Headings)"/>
                <a:cs typeface="Calibri"/>
              </a:rPr>
              <a:t>WHAT IS THE AIM OF PRESENTATION &amp; DEMONSTRATION?</a:t>
            </a:r>
          </a:p>
        </p:txBody>
      </p:sp>
      <p:sp>
        <p:nvSpPr>
          <p:cNvPr id="3" name="Title 1">
            <a:extLst>
              <a:ext uri="{FF2B5EF4-FFF2-40B4-BE49-F238E27FC236}">
                <a16:creationId xmlns:a16="http://schemas.microsoft.com/office/drawing/2014/main" id="{2110808A-C4A3-444E-0085-F85036D4E976}"/>
              </a:ext>
            </a:extLst>
          </p:cNvPr>
          <p:cNvSpPr txBox="1">
            <a:spLocks/>
          </p:cNvSpPr>
          <p:nvPr/>
        </p:nvSpPr>
        <p:spPr bwMode="gray">
          <a:xfrm>
            <a:off x="526944" y="772684"/>
            <a:ext cx="49328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lang="x-none" sz="2000">
                <a:solidFill>
                  <a:schemeClr val="tx2"/>
                </a:solidFill>
                <a:latin typeface="+mj-lt"/>
                <a:ea typeface="+mj-ea"/>
                <a:cs typeface="+mj-cs"/>
              </a:defRPr>
            </a:lvl1pPr>
            <a:lvl2pPr algn="l" defTabSz="895350" rtl="0" eaLnBrk="1" fontAlgn="base" hangingPunct="1">
              <a:spcBef>
                <a:spcPct val="0"/>
              </a:spcBef>
              <a:spcAft>
                <a:spcPct val="0"/>
              </a:spcAft>
              <a:tabLst>
                <a:tab pos="269875" algn="l"/>
              </a:tabLst>
              <a:defRPr lang="x-none" sz="2000">
                <a:solidFill>
                  <a:schemeClr val="tx2"/>
                </a:solidFill>
                <a:latin typeface="Arial" charset="0"/>
              </a:defRPr>
            </a:lvl2pPr>
            <a:lvl3pPr algn="l" defTabSz="895350" rtl="0" eaLnBrk="1" fontAlgn="base" hangingPunct="1">
              <a:spcBef>
                <a:spcPct val="0"/>
              </a:spcBef>
              <a:spcAft>
                <a:spcPct val="0"/>
              </a:spcAft>
              <a:tabLst>
                <a:tab pos="269875" algn="l"/>
              </a:tabLst>
              <a:defRPr lang="x-none" sz="2000">
                <a:solidFill>
                  <a:schemeClr val="tx2"/>
                </a:solidFill>
                <a:latin typeface="Arial" charset="0"/>
              </a:defRPr>
            </a:lvl3pPr>
            <a:lvl4pPr algn="l" defTabSz="895350" rtl="0" eaLnBrk="1" fontAlgn="base" hangingPunct="1">
              <a:spcBef>
                <a:spcPct val="0"/>
              </a:spcBef>
              <a:spcAft>
                <a:spcPct val="0"/>
              </a:spcAft>
              <a:tabLst>
                <a:tab pos="269875" algn="l"/>
              </a:tabLst>
              <a:defRPr lang="x-none" sz="2000">
                <a:solidFill>
                  <a:schemeClr val="tx2"/>
                </a:solidFill>
                <a:latin typeface="Arial" charset="0"/>
              </a:defRPr>
            </a:lvl4pPr>
            <a:lvl5pPr algn="l" defTabSz="895350" rtl="0" eaLnBrk="1" fontAlgn="base" hangingPunct="1">
              <a:spcBef>
                <a:spcPct val="0"/>
              </a:spcBef>
              <a:spcAft>
                <a:spcPct val="0"/>
              </a:spcAft>
              <a:tabLst>
                <a:tab pos="269875" algn="l"/>
              </a:tabLst>
              <a:defRPr lang="x-none" sz="2000">
                <a:solidFill>
                  <a:schemeClr val="tx2"/>
                </a:solidFill>
                <a:latin typeface="Arial" charset="0"/>
              </a:defRPr>
            </a:lvl5pPr>
            <a:lvl6pPr marL="457200" algn="l" defTabSz="895350" rtl="0" eaLnBrk="1" fontAlgn="base" hangingPunct="1">
              <a:spcBef>
                <a:spcPct val="0"/>
              </a:spcBef>
              <a:spcAft>
                <a:spcPct val="0"/>
              </a:spcAft>
              <a:defRPr lang="x-none" sz="1900" b="1">
                <a:solidFill>
                  <a:schemeClr val="tx2"/>
                </a:solidFill>
                <a:latin typeface="Arial" charset="0"/>
              </a:defRPr>
            </a:lvl6pPr>
            <a:lvl7pPr marL="914400" algn="l" defTabSz="895350" rtl="0" eaLnBrk="1" fontAlgn="base" hangingPunct="1">
              <a:spcBef>
                <a:spcPct val="0"/>
              </a:spcBef>
              <a:spcAft>
                <a:spcPct val="0"/>
              </a:spcAft>
              <a:defRPr lang="x-none" sz="1900" b="1">
                <a:solidFill>
                  <a:schemeClr val="tx2"/>
                </a:solidFill>
                <a:latin typeface="Arial" charset="0"/>
              </a:defRPr>
            </a:lvl7pPr>
            <a:lvl8pPr marL="1371600" algn="l" defTabSz="895350" rtl="0" eaLnBrk="1" fontAlgn="base" hangingPunct="1">
              <a:spcBef>
                <a:spcPct val="0"/>
              </a:spcBef>
              <a:spcAft>
                <a:spcPct val="0"/>
              </a:spcAft>
              <a:defRPr lang="x-none" sz="1900" b="1">
                <a:solidFill>
                  <a:schemeClr val="tx2"/>
                </a:solidFill>
                <a:latin typeface="Arial" charset="0"/>
              </a:defRPr>
            </a:lvl8pPr>
            <a:lvl9pPr marL="1828800" algn="l" defTabSz="895350" rtl="0" eaLnBrk="1" fontAlgn="base" hangingPunct="1">
              <a:spcBef>
                <a:spcPct val="0"/>
              </a:spcBef>
              <a:spcAft>
                <a:spcPct val="0"/>
              </a:spcAft>
              <a:defRPr lang="x-none" sz="1900" b="1">
                <a:solidFill>
                  <a:schemeClr val="tx2"/>
                </a:solidFill>
                <a:latin typeface="Arial" charset="0"/>
              </a:defRPr>
            </a:lvl9pPr>
          </a:lstStyle>
          <a:p>
            <a:pPr lvl="0" defTabSz="913526">
              <a:tabLst>
                <a:tab pos="275353" algn="l"/>
              </a:tabLst>
              <a:defRPr/>
            </a:pPr>
            <a:endParaRPr lang="en-US" sz="1800" kern="0" dirty="0">
              <a:solidFill>
                <a:srgbClr val="005BAA"/>
              </a:solidFill>
              <a:latin typeface="Arial (Headings)"/>
              <a:cs typeface="Calibri"/>
            </a:endParaRPr>
          </a:p>
          <a:p>
            <a:pPr lvl="0" defTabSz="913526">
              <a:tabLst>
                <a:tab pos="275353" algn="l"/>
              </a:tabLst>
              <a:defRPr/>
            </a:pPr>
            <a:endParaRPr lang="en-US" sz="1800" b="1" kern="0" dirty="0">
              <a:solidFill>
                <a:srgbClr val="005BAA"/>
              </a:solidFill>
              <a:latin typeface="Arial (Headings)"/>
              <a:cs typeface="Calibri"/>
            </a:endParaRPr>
          </a:p>
          <a:p>
            <a:pPr marL="342900" lvl="0" indent="-342900" defTabSz="913526">
              <a:buFont typeface="+mj-lt"/>
              <a:buAutoNum type="arabicPeriod"/>
              <a:tabLst>
                <a:tab pos="275353" algn="l"/>
              </a:tabLst>
              <a:defRPr/>
            </a:pPr>
            <a:r>
              <a:rPr lang="en-US" sz="1800" kern="0" dirty="0">
                <a:solidFill>
                  <a:srgbClr val="005BAA"/>
                </a:solidFill>
                <a:latin typeface="Arial (Headings)"/>
                <a:cs typeface="Calibri"/>
              </a:rPr>
              <a:t>Stress brand values</a:t>
            </a:r>
          </a:p>
          <a:p>
            <a:pPr marL="342900" lvl="0" indent="-342900" defTabSz="913526">
              <a:buFont typeface="+mj-lt"/>
              <a:buAutoNum type="arabicPeriod"/>
              <a:tabLst>
                <a:tab pos="275353" algn="l"/>
              </a:tabLst>
              <a:defRPr/>
            </a:pPr>
            <a:endParaRPr lang="en-US" sz="1800" kern="0" dirty="0">
              <a:solidFill>
                <a:srgbClr val="005BAA"/>
              </a:solidFill>
              <a:latin typeface="Arial (Headings)"/>
              <a:cs typeface="Calibri"/>
            </a:endParaRPr>
          </a:p>
          <a:p>
            <a:pPr marL="342900" lvl="0" indent="-342900" defTabSz="913526">
              <a:buFont typeface="+mj-lt"/>
              <a:buAutoNum type="arabicPeriod"/>
              <a:tabLst>
                <a:tab pos="275353" algn="l"/>
              </a:tabLst>
              <a:defRPr/>
            </a:pPr>
            <a:r>
              <a:rPr lang="en-US" sz="1800" kern="0" dirty="0">
                <a:solidFill>
                  <a:srgbClr val="005BAA"/>
                </a:solidFill>
                <a:latin typeface="Arial (Headings)"/>
                <a:cs typeface="Calibri"/>
              </a:rPr>
              <a:t>Provide complete information about the model that has captured the customer’s interest</a:t>
            </a:r>
          </a:p>
          <a:p>
            <a:pPr marL="342900" lvl="0" indent="-342900" defTabSz="913526">
              <a:buFont typeface="+mj-lt"/>
              <a:buAutoNum type="arabicPeriod"/>
              <a:tabLst>
                <a:tab pos="275353" algn="l"/>
              </a:tabLst>
              <a:defRPr/>
            </a:pPr>
            <a:endParaRPr lang="en-US" sz="1800" kern="0" dirty="0">
              <a:solidFill>
                <a:srgbClr val="005BAA"/>
              </a:solidFill>
              <a:latin typeface="Arial (Headings)"/>
              <a:cs typeface="Calibri"/>
            </a:endParaRPr>
          </a:p>
          <a:p>
            <a:pPr marL="342900" lvl="0" indent="-342900" defTabSz="913526">
              <a:buFont typeface="+mj-lt"/>
              <a:buAutoNum type="arabicPeriod"/>
              <a:tabLst>
                <a:tab pos="275353" algn="l"/>
              </a:tabLst>
              <a:defRPr/>
            </a:pPr>
            <a:r>
              <a:rPr lang="en-US" sz="1800" kern="0" dirty="0">
                <a:solidFill>
                  <a:srgbClr val="005BAA"/>
                </a:solidFill>
                <a:latin typeface="Arial (Headings)"/>
                <a:cs typeface="Calibri"/>
              </a:rPr>
              <a:t>Highlight key features of the car that the customer is most interested in during the sales presentation and test drive</a:t>
            </a:r>
          </a:p>
          <a:p>
            <a:pPr marL="342900" lvl="0" indent="-342900" defTabSz="913526">
              <a:buFont typeface="+mj-lt"/>
              <a:buAutoNum type="arabicPeriod"/>
              <a:tabLst>
                <a:tab pos="275353" algn="l"/>
              </a:tabLst>
              <a:defRPr/>
            </a:pPr>
            <a:endParaRPr lang="en-US" sz="1800" kern="0" dirty="0">
              <a:solidFill>
                <a:srgbClr val="005BAA"/>
              </a:solidFill>
              <a:latin typeface="Arial (Headings)"/>
              <a:cs typeface="Calibri"/>
            </a:endParaRPr>
          </a:p>
          <a:p>
            <a:pPr marL="342900" lvl="0" indent="-342900" defTabSz="913526">
              <a:buFont typeface="+mj-lt"/>
              <a:buAutoNum type="arabicPeriod"/>
              <a:tabLst>
                <a:tab pos="275353" algn="l"/>
              </a:tabLst>
              <a:defRPr/>
            </a:pPr>
            <a:r>
              <a:rPr lang="en-US" sz="1800" kern="0" dirty="0">
                <a:solidFill>
                  <a:srgbClr val="005BAA"/>
                </a:solidFill>
                <a:latin typeface="Arial (Headings)"/>
                <a:cs typeface="Calibri"/>
              </a:rPr>
              <a:t>Draw the customer’s attention to not so well known and publicized aspects of the car (e.g. options and accessories)</a:t>
            </a:r>
          </a:p>
          <a:p>
            <a:pPr marL="342900" lvl="0" indent="-342900" defTabSz="913526">
              <a:buFont typeface="+mj-lt"/>
              <a:buAutoNum type="arabicPeriod"/>
              <a:tabLst>
                <a:tab pos="275353" algn="l"/>
              </a:tabLst>
              <a:defRPr/>
            </a:pPr>
            <a:endParaRPr lang="en-US" sz="1800" kern="0" dirty="0">
              <a:solidFill>
                <a:srgbClr val="005BAA"/>
              </a:solidFill>
              <a:latin typeface="Arial (Headings)"/>
              <a:cs typeface="Calibri"/>
            </a:endParaRPr>
          </a:p>
          <a:p>
            <a:pPr marL="342900" lvl="0" indent="-342900" defTabSz="913526">
              <a:buFont typeface="+mj-lt"/>
              <a:buAutoNum type="arabicPeriod"/>
              <a:tabLst>
                <a:tab pos="275353" algn="l"/>
              </a:tabLst>
              <a:defRPr/>
            </a:pPr>
            <a:r>
              <a:rPr lang="en-US" sz="1800" kern="0" dirty="0">
                <a:solidFill>
                  <a:srgbClr val="005BAA"/>
                </a:solidFill>
                <a:latin typeface="Arial (Headings)"/>
                <a:cs typeface="Calibri"/>
              </a:rPr>
              <a:t>Evoke emotions in the customer that stimulate them to buy</a:t>
            </a:r>
          </a:p>
        </p:txBody>
      </p:sp>
      <p:graphicFrame>
        <p:nvGraphicFramePr>
          <p:cNvPr id="5" name="Diagram 4">
            <a:extLst>
              <a:ext uri="{FF2B5EF4-FFF2-40B4-BE49-F238E27FC236}">
                <a16:creationId xmlns:a16="http://schemas.microsoft.com/office/drawing/2014/main" id="{4F1DE48D-CCDE-B880-753F-DDBFB59F14B6}"/>
              </a:ext>
            </a:extLst>
          </p:cNvPr>
          <p:cNvGraphicFramePr/>
          <p:nvPr>
            <p:extLst>
              <p:ext uri="{D42A27DB-BD31-4B8C-83A1-F6EECF244321}">
                <p14:modId xmlns:p14="http://schemas.microsoft.com/office/powerpoint/2010/main" val="160538358"/>
              </p:ext>
            </p:extLst>
          </p:nvPr>
        </p:nvGraphicFramePr>
        <p:xfrm>
          <a:off x="4231841" y="1107116"/>
          <a:ext cx="9712760" cy="4643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7822753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SExbnEZuC48jOoPJqBQRf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IATbE7HZBJcu.nHFt67M6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kEW9F4wuVS.T6xk.Cya7w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ENG.wEvDB4d6.qmuoTDIA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abcFX7kdJFsw76Qh8BeOD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66A2gb8YoZaD5yC5TWrMt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14MD3G8DPULIJZCOSZS7O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9bHYjYyWmyol1gELPVBjU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llVqqgr2c2IKo2HhsUglP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MSyxyqWLQD.VLNotL5Osiw"/>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3jijaniBqIPGcZ_s86RaP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RAgxOI3hj1DwKK8U.XgQf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lWsEriaxub_CpPsVDSI6n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tuFvJnCmSEaXtmiQUytU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gxYg3RmnK2..tOrSwtjNY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ffiCyBPx2ZDoMiJD1CW1F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cPtHZRIz6nK6l3J8DKtjt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9IDwR4.LCSsXLnyT1B._4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T6odj.gqhYzrMHdKLAQm1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jBSE8hD_jnIKik7cvd7nOg"/>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peeXRphs3cuqIC0BchJaR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VP1fQ403ZkPWsuWV7Uc0D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M6tOrvE3UgnaUdxLNgN17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A4jVpv2uZzog7GNQcIHLE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gLJvHsLx_jnfX0c1Llt2O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dFE1RGrDkfVRpCKNGuJ1H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3oDgmO_zpNsdoar0fQzvG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3HLWocf8LoKSEcvB.qmo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1YvpX1rVpziayYYiwhXgD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Tp77lLBzwfefBzWaNHxVeA"/>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LxPHV5lbAC2jWiv6IEr.e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dIY4.LwI8Ec3wytb7.Eme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Y.6Y7a6PEg75IW.zxyjvV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jQw.XLLjsyuFbfL9xAZfp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4HYMSSb_6.n7pSe5nBI8h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fRBC33hh89zdlsXwZ_0uI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dFSMU8M4KLwHrNlqSRbJr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PwdK2juZbzlCl3t2ebias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_dnWrTaoQrA93K3YhMjtW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MiTqTp3IbMK98kM7iRQGpg"/>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mNMok.GUZ993R45fs5h.K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QVL93XgPVlszXraA8R_CU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Mx6PJyefSFBnXIyvqZSfb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feqeag_Cs7LfBp0OTq4n9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WwOhgTDQ2E9eCzSzq8Ky0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NSGtHOul5tpOqWjcw62Da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bs0CVNXLZB8.B8ZEiMgrm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BKCk3fFW2SYw.PQgjBbCP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uYPnV_iOw1beKA.Hu8oS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6RHUBZz5r90acYpf5F6INw"/>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TtZezsowEReAL7QNI.dZg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IblPtYL11ljTPRXnJxHkM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IblPtYL11ljTPRXnJxHkM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58.xml><?xml version="1.0" encoding="utf-8"?>
<p:tagLst xmlns:a="http://schemas.openxmlformats.org/drawingml/2006/main" xmlns:r="http://schemas.openxmlformats.org/officeDocument/2006/relationships" xmlns:p="http://schemas.openxmlformats.org/presentationml/2006/main">
  <p:tag name="NAME" val="Moon"/>
</p:tagLst>
</file>

<file path=ppt/tags/tag159.xml><?xml version="1.0" encoding="utf-8"?>
<p:tagLst xmlns:a="http://schemas.openxmlformats.org/drawingml/2006/main" xmlns:r="http://schemas.openxmlformats.org/officeDocument/2006/relationships" xmlns:p="http://schemas.openxmlformats.org/presentationml/2006/main">
  <p:tag name="NAME" val="Moon"/>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60.xml><?xml version="1.0" encoding="utf-8"?>
<p:tagLst xmlns:a="http://schemas.openxmlformats.org/drawingml/2006/main" xmlns:r="http://schemas.openxmlformats.org/officeDocument/2006/relationships" xmlns:p="http://schemas.openxmlformats.org/presentationml/2006/main">
  <p:tag name="NAME" val="Moon"/>
</p:tagLst>
</file>

<file path=ppt/tags/tag161.xml><?xml version="1.0" encoding="utf-8"?>
<p:tagLst xmlns:a="http://schemas.openxmlformats.org/drawingml/2006/main" xmlns:r="http://schemas.openxmlformats.org/officeDocument/2006/relationships" xmlns:p="http://schemas.openxmlformats.org/presentationml/2006/main">
  <p:tag name="NAME" val="Moon"/>
</p:tagLst>
</file>

<file path=ppt/tags/tag162.xml><?xml version="1.0" encoding="utf-8"?>
<p:tagLst xmlns:a="http://schemas.openxmlformats.org/drawingml/2006/main" xmlns:r="http://schemas.openxmlformats.org/officeDocument/2006/relationships" xmlns:p="http://schemas.openxmlformats.org/presentationml/2006/main">
  <p:tag name="NAME" val="Moon"/>
</p:tagLst>
</file>

<file path=ppt/tags/tag16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6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6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6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6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7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PoPAzQYqIgdh1gyWm1upI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JELRuY545l4V9IkbuJyLh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4Q2RVBgJUDjnnhwqt6OEt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6ukXvTpf2xZ.7_zTtQDjA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Iw21yBDWfQY6cf9rYYYex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zVRAyrSjff3085BS_Ngfu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0RkZJk6sWMbb.m27EplJm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lE6h20tYHwpvU1Pm8ABhY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oYgMpmNgcR0b1mPhqe.dT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cHjV154Pukpbn0PrTYItp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JgwgZAFq50ZMlzmxNjdYx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7uqtGE8WB.lhMffWSIvLo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jLuThGR5pY9IiI133t6xb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_nGKCuXVu7vC5hRIS_vIC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gkkvY_PEs_89pkmmpPq5z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xYr7guHYr76RiwfrkPl9d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WtfZwLrM.HOsLVRivnF.I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qxzB1wu9lT8z2h_jZQ.Gb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WPKOuBFroA9iOGfkMX7b6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bcdGf4G6S5y_1nepXFdGT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2wcDjkfTZ0HDcQRKdVLsC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KWrQfXNFAWkvTmTg0PWaDQ"/>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_bS.3JTIWA64d2KFlGamM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ei9RJnD47Bo9NNWhK58Lk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eb7iOM5I.mdnzYpTKOjxQ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9S5is9x09qfEZdpFKKqMt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s0e2E4nCPWqxS7QEyO8fA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r_knI0bhVrQBNaemGXZV4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21cfXLTyzjoTj9MfHIROi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Dx8ZnbNaWYmTsK1hKDdKx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PgsmlON86NjdTD0NOQ7EG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18U4vJcfwCz0n5_ecQ.w3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ws3Ybgnuu7lJ5VOCdNpif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s4a.6v2cd.HHZy7nKkKzv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R7KQaoWrrAQeDnrVwmUK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JkCLh5MM8XTdtFgMtT3M4g"/>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S1_KvrAkunQfv2GCcensA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AdkaX5ARhacJnRpRtC14NA"/>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8.xIuYAp6UZGR42D2jKzy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Y1M9.4tu7UVs8vumGN0Fz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5aciHq00ju2Im8mJG1xQg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WhPU0T0G_hEaDZSWes8_J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PmuvOkQ1C5mLJMu10A2A_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wSbq4asCJmXFNVsbxfHoG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ctPwZzJWJXYjlVnYOx4LZ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ZbRXBJ7LJqv6xSMeej5Vc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VldtncLma2XiXzTcGW43z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fc3aFVMQ92E5P7CDxpShT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NujW5nXH.dRCuj0_xGTZ4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AyVFqwQvsUELulsvJe5ZO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uzhYvLzH1T0UD_P1pB46X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GxqTPyJLGqAOIhs1Ac5Cp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SExbnEZuC48jOoPJqBQRf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IATbE7HZBJcu.nHFt67M6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kEW9F4wuVS.T6xk.Cya7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pmnrZ8vQpKPicA3hWDt9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ENG.wEvDB4d6.qmuoTDIAQ"/>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abcFX7kdJFsw76Qh8BeOD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66A2gb8YoZaD5yC5TWrMt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14MD3G8DPULIJZCOSZS7O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9bHYjYyWmyol1gELPVBjU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llVqqgr2c2IKo2HhsUglP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MSyxyqWLQD.VLNotL5Osi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3jijaniBqIPGcZ_s86RaP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RAgxOI3hj1DwKK8U.XgQf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lWsEriaxub_CpPsVDSI6n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tuFvJnCmSEaXtmiQUytU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gxYg3RmnK2..tOrSwtjNY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ffiCyBPx2ZDoMiJD1CW1F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cPtHZRIz6nK6l3J8DKtjt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9IDwR4.LCSsXLnyT1B._4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T6odj.gqhYzrMHdKLAQm1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jBSE8hD_jnIKik7cvd7nO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peeXRphs3cuqIC0BchJaR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VP1fQ403ZkPWsuWV7Uc0D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M6tOrvE3UgnaUdxLNgN17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88emyrsxVN7Fn9gWiMUh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A4jVpv2uZzog7GNQcIHLE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gLJvHsLx_jnfX0c1Llt2O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dFE1RGrDkfVRpCKNGuJ1H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3oDgmO_zpNsdoar0fQzvG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3HLWocf8LoKSEcvB.qmo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1YvpX1rVpziayYYiwhXgD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Tp77lLBzwfefBzWaNHxVe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LxPHV5lbAC2jWiv6IEr.e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dIY4.LwI8Ec3wytb7.Emeg"/>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Y.6Y7a6PEg75IW.zxyjvV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jQw.XLLjsyuFbfL9xAZfp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4HYMSSb_6.n7pSe5nBI8h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fRBC33hh89zdlsXwZ_0uI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dFSMU8M4KLwHrNlqSRbJr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PwdK2juZbzlCl3t2ebias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_dnWrTaoQrA93K3YhMjtW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MiTqTp3IbMK98kM7iRQGp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mNMok.GUZ993R45fs5h.K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QVL93XgPVlszXraA8R_CU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Mx6PJyefSFBnXIyvqZSfb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pmnrZ8vQpKPicA3hWDt9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feqeag_Cs7LfBp0OTq4n9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WwOhgTDQ2E9eCzSzq8Ky0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NSGtHOul5tpOqWjcw62Da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bs0CVNXLZB8.B8ZEiMgrm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BKCk3fFW2SYw.PQgjBbCP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uYPnV_iOw1beKA.Hu8oS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6RHUBZz5r90acYpf5F6IN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TtZezsowEReAL7QNI.dZg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IblPtYL11ljTPRXnJxHkM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IblPtYL11ljTPRXnJxHkMw"/>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NAME" val="Moon"/>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NAME" val="Moon"/>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UDIO_ID" val="317"/>
  <p:tag name="ARTICULATE_NAV_LEVEL" val="1"/>
  <p:tag name="ARTICULATE_TOC_EXPANDED" val="True"/>
  <p:tag name="ARTICULATE_SLIDE_PRESENTER_GUID" val="554b9cf3-16c7-4dc8-afd5-014a918b0650"/>
  <p:tag name="ARTICULATE_SLIDE_PAUSE" val="1"/>
  <p:tag name="ARTICULATE_HIDE_SLIDE" val="0"/>
  <p:tag name="ARTICULATE_PLAYER_CONTROL_PREVIOUS" val="True"/>
  <p:tag name="ARTICULATE_PLAYER_CONTROL_NEXT" val="True"/>
  <p:tag name="ARTICULATE_USED_LAYOUT" val="3"/>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NAME" val="Moon"/>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NAME" val="Moon"/>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NAME" val="Moon"/>
</p:tagLst>
</file>

<file path=ppt/tags/tag36.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9.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5.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PoPAzQYqIgdh1gyWm1upI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JELRuY545l4V9IkbuJyLhg"/>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4Q2RVBgJUDjnnhwqt6OEt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6ukXvTpf2xZ.7_zTtQDjA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Iw21yBDWfQY6cf9rYYYex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zVRAyrSjff3085BS_Ngfu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0RkZJk6sWMbb.m27EplJm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lE6h20tYHwpvU1Pm8ABhY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oYgMpmNgcR0b1mPhqe.dT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cHjV154Pukpbn0PrTYItp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JgwgZAFq50ZMlzmxNjdYx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7uqtGE8WB.lhMffWSIvLoA"/>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jLuThGR5pY9IiI133t6xb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_nGKCuXVu7vC5hRIS_vIC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gkkvY_PEs_89pkmmpPq5z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xYr7guHYr76RiwfrkPl9d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WtfZwLrM.HOsLVRivnF.I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qxzB1wu9lT8z2h_jZQ.Gb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WPKOuBFroA9iOGfkMX7b6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bcdGf4G6S5y_1nepXFdGT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2wcDjkfTZ0HDcQRKdVLsC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KWrQfXNFAWkvTmTg0PWaDQ"/>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_bS.3JTIWA64d2KFlGamM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ei9RJnD47Bo9NNWhK58Lk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eb7iOM5I.mdnzYpTKOjxQ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9S5is9x09qfEZdpFKKqMt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s0e2E4nCPWqxS7QEyO8fA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r_knI0bhVrQBNaemGXZV4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21cfXLTyzjoTj9MfHIROi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Dx8ZnbNaWYmTsK1hKDdKx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PgsmlON86NjdTD0NOQ7EG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18U4vJcfwCz0n5_ecQ.w3Q"/>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ws3Ybgnuu7lJ5VOCdNpif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s4a.6v2cd.HHZy7nKkKzv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R7KQaoWrrAQeDnrVwmUKv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kCLh5MM8XTdtFgMtT3M4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S1_KvrAkunQfv2GCcensA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AdkaX5ARhacJnRpRtC14N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8.xIuYAp6UZGR42D2jKzy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Y1M9.4tu7UVs8vumGN0Fz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5aciHq00ju2Im8mJG1xQg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WhPU0T0G_hEaDZSWes8_Jg"/>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PmuvOkQ1C5mLJMu10A2A_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wSbq4asCJmXFNVsbxfHoG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ctPwZzJWJXYjlVnYOx4LZ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ZbRXBJ7LJqv6xSMeej5Vc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VldtncLma2XiXzTcGW43z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fc3aFVMQ92E5P7CDxpShT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NujW5nXH.dRCuj0_xGTZ4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AyVFqwQvsUELulsvJe5ZO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uzhYvLzH1T0UD_P1pB46X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GxqTPyJLGqAOIhs1Ac5Cp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Al Futtaim_CF_DE1410 1">
        <a:dk1>
          <a:srgbClr val="000000"/>
        </a:dk1>
        <a:lt1>
          <a:srgbClr val="FFFFFF"/>
        </a:lt1>
        <a:dk2>
          <a:srgbClr val="005BAA"/>
        </a:dk2>
        <a:lt2>
          <a:srgbClr val="FFFFFF"/>
        </a:lt2>
        <a:accent1>
          <a:srgbClr val="E6E6E6"/>
        </a:accent1>
        <a:accent2>
          <a:srgbClr val="00AEE5"/>
        </a:accent2>
        <a:accent3>
          <a:srgbClr val="FFFFFF"/>
        </a:accent3>
        <a:accent4>
          <a:srgbClr val="000000"/>
        </a:accent4>
        <a:accent5>
          <a:srgbClr val="F0F0F0"/>
        </a:accent5>
        <a:accent6>
          <a:srgbClr val="009DCF"/>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2B687F4-C80B-429C-83E3-3A7977242714}" vid="{2ED9FEF6-438C-4F08-BC00-FC2DE24B45EF}"/>
    </a:ext>
  </a:extLst>
</a:theme>
</file>

<file path=ppt/theme/theme3.xml><?xml version="1.0" encoding="utf-8"?>
<a:theme xmlns:a="http://schemas.openxmlformats.org/drawingml/2006/main" name="81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2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2C82D294E8B3E408D6789D5DB978365" ma:contentTypeVersion="17" ma:contentTypeDescription="Create a new document." ma:contentTypeScope="" ma:versionID="6ee320358f90c04651861a51e3fc31db">
  <xsd:schema xmlns:xsd="http://www.w3.org/2001/XMLSchema" xmlns:xs="http://www.w3.org/2001/XMLSchema" xmlns:p="http://schemas.microsoft.com/office/2006/metadata/properties" xmlns:ns2="b1dd8b74-5c72-4bed-9600-dc522257a853" xmlns:ns3="a52e92df-ef05-4178-9ff7-ae52c84e8b80" targetNamespace="http://schemas.microsoft.com/office/2006/metadata/properties" ma:root="true" ma:fieldsID="25a970a39b1f11a4dd3fc4de4bd6885b" ns2:_="" ns3:_="">
    <xsd:import namespace="b1dd8b74-5c72-4bed-9600-dc522257a853"/>
    <xsd:import namespace="a52e92df-ef05-4178-9ff7-ae52c84e8b80"/>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SearchProperties" minOccurs="0"/>
                <xsd:element ref="ns2:MediaServiceObjectDetectorVersions" minOccurs="0"/>
                <xsd:element ref="ns2:MediaServiceOCR" minOccurs="0"/>
                <xsd:element ref="ns2:MediaServiceLocation" minOccurs="0"/>
                <xsd:element ref="ns3:SharedWithUsers" minOccurs="0"/>
                <xsd:element ref="ns3:SharedWithDetail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dd8b74-5c72-4bed-9600-dc522257a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f333aa0-1660-4a69-b487-86ecbf4b4bc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52e92df-ef05-4178-9ff7-ae52c84e8b8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c7a4276-aa78-46fd-88ea-7888c1f879c8}" ma:internalName="TaxCatchAll" ma:showField="CatchAllData" ma:web="a52e92df-ef05-4178-9ff7-ae52c84e8b80">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a52e92df-ef05-4178-9ff7-ae52c84e8b80" xsi:nil="true"/>
    <lcf76f155ced4ddcb4097134ff3c332f xmlns="b1dd8b74-5c72-4bed-9600-dc522257a85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B20F7CA-87A8-4B9C-B3BC-5F0261E8FFB8}">
  <ds:schemaRefs>
    <ds:schemaRef ds:uri="http://schemas.microsoft.com/sharepoint/v3/contenttype/forms"/>
  </ds:schemaRefs>
</ds:datastoreItem>
</file>

<file path=customXml/itemProps2.xml><?xml version="1.0" encoding="utf-8"?>
<ds:datastoreItem xmlns:ds="http://schemas.openxmlformats.org/officeDocument/2006/customXml" ds:itemID="{63FB99C7-1502-4874-B91B-A8002D2F9D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dd8b74-5c72-4bed-9600-dc522257a853"/>
    <ds:schemaRef ds:uri="a52e92df-ef05-4178-9ff7-ae52c84e8b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28D863-309E-41CE-905F-9757706276C6}">
  <ds:schemaRefs>
    <ds:schemaRef ds:uri="b1dd8b74-5c72-4bed-9600-dc522257a853"/>
    <ds:schemaRef ds:uri="http://purl.org/dc/terms/"/>
    <ds:schemaRef ds:uri="http://schemas.microsoft.com/office/infopath/2007/PartnerControls"/>
    <ds:schemaRef ds:uri="a52e92df-ef05-4178-9ff7-ae52c84e8b80"/>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7674</TotalTime>
  <Words>5235</Words>
  <Application>Microsoft Office PowerPoint</Application>
  <PresentationFormat>Widescreen</PresentationFormat>
  <Paragraphs>875</Paragraphs>
  <Slides>79</Slides>
  <Notes>77</Notes>
  <HiddenSlides>11</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79</vt:i4>
      </vt:variant>
    </vt:vector>
  </HeadingPairs>
  <TitlesOfParts>
    <vt:vector size="95" baseType="lpstr">
      <vt:lpstr>Arial</vt:lpstr>
      <vt:lpstr>Arial (Headings)</vt:lpstr>
      <vt:lpstr>Arial MT</vt:lpstr>
      <vt:lpstr>Aston Martin Flare</vt:lpstr>
      <vt:lpstr>Aston Martin Sans</vt:lpstr>
      <vt:lpstr>Calibri</vt:lpstr>
      <vt:lpstr>Calibri Light</vt:lpstr>
      <vt:lpstr>Segoe Sans</vt:lpstr>
      <vt:lpstr>Verdana</vt:lpstr>
      <vt:lpstr>Wingdings</vt:lpstr>
      <vt:lpstr>Office Theme</vt:lpstr>
      <vt:lpstr>Al Futtaim_CF_DE1410</vt:lpstr>
      <vt:lpstr>81_Al Futtaim_CF_DE1410</vt:lpstr>
      <vt:lpstr>1_Office Theme</vt:lpstr>
      <vt:lpstr>82_Al Futtaim_CF_DE1410</vt:lpstr>
      <vt:lpstr>think-cell Slide</vt:lpstr>
      <vt:lpstr>PowerPoint Presentation</vt:lpstr>
      <vt:lpstr>HOUSEKEEPING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Asma Nuaman</dc:creator>
  <cp:lastModifiedBy>Fatma Alsagaf</cp:lastModifiedBy>
  <cp:revision>8</cp:revision>
  <dcterms:created xsi:type="dcterms:W3CDTF">2024-01-03T05:24:02Z</dcterms:created>
  <dcterms:modified xsi:type="dcterms:W3CDTF">2025-11-10T07:47:16Z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0x010100E2C82D294E8B3E408D6789D5DB978365</vt:lpwstr>
  </property>
  <property fmtid="{D5CDD505-2E9C-101B-9397-08002B2CF9AE}" pid="3" name="MediaServiceImageTags">
    <vt:lpwstr/>
  </property>
  <property fmtid="{D5CDD505-2E9C-101B-9397-08002B2CF9AE}" pid="4" name="MSIP_Label_a8b038a4-b690-439f-9fce-f9c106be0ae1_Enabled">
    <vt:lpwstr>true</vt:lpwstr>
  </property>
  <property fmtid="{D5CDD505-2E9C-101B-9397-08002B2CF9AE}" pid="5" name="MSIP_Label_a8b038a4-b690-439f-9fce-f9c106be0ae1_SetDate">
    <vt:lpwstr>2025-06-09T07:34:39Z</vt:lpwstr>
  </property>
  <property fmtid="{D5CDD505-2E9C-101B-9397-08002B2CF9AE}" pid="6" name="MSIP_Label_a8b038a4-b690-439f-9fce-f9c106be0ae1_Method">
    <vt:lpwstr>Standard</vt:lpwstr>
  </property>
  <property fmtid="{D5CDD505-2E9C-101B-9397-08002B2CF9AE}" pid="7" name="MSIP_Label_a8b038a4-b690-439f-9fce-f9c106be0ae1_Name">
    <vt:lpwstr>Restricted - No Encryption</vt:lpwstr>
  </property>
  <property fmtid="{D5CDD505-2E9C-101B-9397-08002B2CF9AE}" pid="8" name="MSIP_Label_a8b038a4-b690-439f-9fce-f9c106be0ae1_SiteId">
    <vt:lpwstr>79ddd250-40e1-4d41-ba0f-c9e9849725cb</vt:lpwstr>
  </property>
  <property fmtid="{D5CDD505-2E9C-101B-9397-08002B2CF9AE}" pid="9" name="MSIP_Label_a8b038a4-b690-439f-9fce-f9c106be0ae1_ActionId">
    <vt:lpwstr>c7d9f3a6-b0b2-459d-a9dc-b12bc99ba634</vt:lpwstr>
  </property>
  <property fmtid="{D5CDD505-2E9C-101B-9397-08002B2CF9AE}" pid="10" name="MSIP_Label_a8b038a4-b690-439f-9fce-f9c106be0ae1_ContentBits">
    <vt:lpwstr>2</vt:lpwstr>
  </property>
  <property fmtid="{D5CDD505-2E9C-101B-9397-08002B2CF9AE}" pid="11" name="MSIP_Label_a8b038a4-b690-439f-9fce-f9c106be0ae1_Tag">
    <vt:lpwstr>10, 1, 2, 1</vt:lpwstr>
  </property>
  <property fmtid="{D5CDD505-2E9C-101B-9397-08002B2CF9AE}" pid="12" name="ClassificationContentMarkingFooterLocations">
    <vt:lpwstr>Office Theme:8\Al Futtaim_CF_DE1410:4\81_Al Futtaim_CF_DE1410:5\1_Office Theme:8</vt:lpwstr>
  </property>
  <property fmtid="{D5CDD505-2E9C-101B-9397-08002B2CF9AE}" pid="13" name="ClassificationContentMarkingFooterText">
    <vt:lpwstr>Restricted : General Al-Futtaim Group</vt:lpwstr>
  </property>
</Properties>
</file>